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56509-9AA6-422E-9BCF-76CF5E66DE88}" v="1" dt="2023-08-29T08:56:40.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PRATAP SINGH RATHORE" userId="61802c2ce8a088ee" providerId="LiveId" clId="{12A56509-9AA6-422E-9BCF-76CF5E66DE88}"/>
    <pc:docChg chg="modSld">
      <pc:chgData name="KARAN PRATAP SINGH RATHORE" userId="61802c2ce8a088ee" providerId="LiveId" clId="{12A56509-9AA6-422E-9BCF-76CF5E66DE88}" dt="2023-08-29T08:56:40.483" v="0" actId="20577"/>
      <pc:docMkLst>
        <pc:docMk/>
      </pc:docMkLst>
      <pc:sldChg chg="modSp">
        <pc:chgData name="KARAN PRATAP SINGH RATHORE" userId="61802c2ce8a088ee" providerId="LiveId" clId="{12A56509-9AA6-422E-9BCF-76CF5E66DE88}" dt="2023-08-29T08:56:40.483" v="0" actId="20577"/>
        <pc:sldMkLst>
          <pc:docMk/>
          <pc:sldMk cId="2890917617" sldId="257"/>
        </pc:sldMkLst>
        <pc:spChg chg="mod">
          <ac:chgData name="KARAN PRATAP SINGH RATHORE" userId="61802c2ce8a088ee" providerId="LiveId" clId="{12A56509-9AA6-422E-9BCF-76CF5E66DE88}" dt="2023-08-29T08:56:40.483" v="0" actId="20577"/>
          <ac:spMkLst>
            <pc:docMk/>
            <pc:sldMk cId="2890917617" sldId="257"/>
            <ac:spMk id="3" creationId="{5205F14B-0900-BAE8-EF9C-CBD009F822DA}"/>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2T16:07:57.602"/>
    </inkml:context>
    <inkml:brush xml:id="br0">
      <inkml:brushProperty name="width" value="0.05" units="cm"/>
      <inkml:brushProperty name="height" value="0.05" units="cm"/>
      <inkml:brushProperty name="color" value="#FFFFFF"/>
    </inkml:brush>
  </inkml:definitions>
  <inkml:trace contextRef="#ctx0" brushRef="#br0">523 231 24575,'0'20'0,"1"-11"0,-1 0 0,0 0 0,-1 0 0,0-1 0,-3 14 0,3-18 0,-1-1 0,1 0 0,-1 0 0,0 0 0,1 0 0,-1-1 0,0 1 0,-1 0 0,1-1 0,0 1 0,-1-1 0,0 0 0,1 0 0,-1 0 0,0 0 0,0 0 0,0-1 0,-4 2 0,-5 4 0,0 0 0,0 0 0,0 1 0,1 1 0,1 0 0,-1 0 0,1 1 0,-13 17 0,22-25 0,0-1 0,-1 1 0,1-1 0,0 1 0,-1-1 0,1 1 0,-1-1 0,1 0 0,-1 0 0,0 0 0,0 0 0,1 0 0,-1 0 0,0-1 0,0 1 0,0-1 0,0 1 0,0-1 0,0 1 0,-3-1 0,4-1 0,-1 1 0,0-1 0,0 1 0,1-1 0,-1 0 0,0 0 0,1 0 0,-1 0 0,1 0 0,0 0 0,-1 0 0,1-1 0,0 1 0,-1 0 0,1-1 0,0 1 0,-1-4 0,-4-5 0,1 0 0,1-1 0,0 0 0,0 0 0,-3-18 0,4 10 0,-13-41 0,13 59 0,1 9 0,0 11 0,1-5 0,1-3 0,-1 1 0,1-1 0,2 12 0,2-19 0,1-12 0,2-14 0,-3-2 0,30-216 0,-35 246 0,-1 1 0,0-1 0,0 0 0,0-1 0,0 1 0,-1 0 0,-3 5 0,-11 26 0,15-33 0,-8 24 0,10-28 0,0 0 0,0 0 0,0 0 0,0 0 0,0 0 0,0 0 0,0 0 0,0 0 0,0 0 0,0 0 0,0 0 0,-1 1 0,1-1 0,0 0 0,0 0 0,0 0 0,0 0 0,0 0 0,0 0 0,0 0 0,0 0 0,0 0 0,0 0 0,-1 0 0,1 0 0,0 0 0,0 0 0,0 0 0,0 0 0,0 0 0,0 0 0,0 0 0,0 0 0,0 0 0,0 0 0,-1 0 0,1 0 0,0 0 0,0 0 0,0 0 0,0 0 0,0-1 0,0 1 0,0 0 0,0 0 0,0 0 0,0 0 0,0 0 0,0 0 0,0 0 0,-1 0 0,1 0 0,0 0 0,0 0 0,0 0 0,0-1 0,0 1 0,0 0 0,0 0 0,0 0 0,0 0 0,0 0 0,0 0 0,0 0 0,0 0 0,0 0 0,0-1 0,-2-18 0,3-184 0,-6 241 0,-1 0 0,-3-1 0,-23 69 0,28-97 0,-9 31 0,13-38 0,-1 0 0,1-1 0,0 1 0,-1 1 0,1-1 0,0 0 0,0 0 0,1 0 0,-1 0 0,0 0 0,1 0 0,-1-1 0,1 1 0,-1 0 0,1 0 0,1 2 0,0-3 0,-1 0 0,0 0 0,0 0 0,1 0 0,-1-1 0,1 1 0,-1-1 0,0 1 0,1-1 0,-1 1 0,1-1 0,-1 0 0,1 0 0,-1 0 0,1 0 0,-1 0 0,1 0 0,1 0 0,0 0 0,-1 0 0,0 0 0,0 0 0,1 0 0,-1 0 0,0 0 0,0 1 0,0 0 0,1-1 0,-1 1 0,4 2 0,-3 0 0,0 0 0,0 1 0,0-1 0,-1 1 0,1 0 0,-1 0 0,0 0 0,0 0 0,0 0 0,-1 0 0,0 1 0,1-1 0,-1 1 0,-1-1 0,1 8 0,1 3 0,-2 1 0,0-1 0,-3 20 0,3-27 0,-1 0 0,0-1 0,-1 1 0,0-1 0,0 1 0,-1-1 0,1 0 0,-2 0 0,1 0 0,-8 11 0,11-17 0,-1-1 0,1 1 0,-1 0 0,1-1 0,-1 1 0,1-1 0,-1 1 0,1-1 0,-1 1 0,1-1 0,-1 0 0,0 1 0,1-1 0,-1 0 0,0 1 0,1-1 0,-1 0 0,0 0 0,1 1 0,-1-1 0,0 0 0,0 0 0,1 0 0,-1 0 0,0 0 0,1 0 0,-1 0 0,0 0 0,0-1 0,1 1 0,-1 0 0,0 0 0,1-1 0,-1 1 0,0 0 0,1-1 0,-1 1 0,1 0 0,-1-1 0,0 1 0,1-1 0,-1 1 0,1-1 0,-1 1 0,1-1 0,0 1 0,-1-1 0,1 0 0,-1 1 0,1-1 0,0 0 0,0 1 0,-1-1 0,1 0 0,0 1 0,0-1 0,0-1 0,-3-6 0,1 1 0,0-1 0,0 0 0,-1-8 0,1-18 0,1 1 0,2 0 0,8-63 0,30-94 0,-38 188 0,-1 4 0,0 9 0,-5 18 0,-11 17 0,-1 0 0,-3-1 0,-34 57 0,50-95 0,-1-1 0,1 1 0,-1-1 0,0 0 0,-8 7 0,12-12 0,0 0 0,0 0 0,0 0 0,0-1 0,0 1 0,0 0 0,0 0 0,-1-1 0,1 1 0,0-1 0,-1 1 0,1-1 0,0 1 0,-1-1 0,1 0 0,0 0 0,-1 0 0,1 0 0,0 0 0,-1 0 0,1 0 0,-1 0 0,1 0 0,0-1 0,-1 1 0,1 0 0,0-1 0,-1 1 0,1-1 0,0 0 0,0 1 0,0-1 0,-1 0 0,1 0 0,0 0 0,-1-1 0,-3-4 8,2 1-1,-1-1 0,0 0 1,1 1-1,0-2 0,0 1 1,1 0-1,0 0 0,0-1 1,0 1-1,1-1 0,-1-8 1,-1-15-441,2-42-1,1 57-160,1-21-6232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2T16:08:17.503"/>
    </inkml:context>
    <inkml:brush xml:id="br0">
      <inkml:brushProperty name="width" value="0.05" units="cm"/>
      <inkml:brushProperty name="height" value="0.05" units="cm"/>
      <inkml:brushProperty name="color" value="#FFFFFF"/>
    </inkml:brush>
  </inkml:definitions>
  <inkml:trace contextRef="#ctx0" brushRef="#br0">414 224 24575,'-3'40'0,"-5"-22"0,8-18 0,0 0 0,0 1 0,-1-1 0,1 0 0,-1 0 0,1 1 0,0-1 0,-1 0 0,1 0 0,0 1 0,-1-1 0,1 0 0,-1 0 0,1 0 0,-1 0 0,1 0 0,-1 0 0,1 0 0,0 0 0,-1 0 0,1 0 0,-1 0 0,1 0 0,-1 0 0,1 0 0,-1 0 0,1 0 0,0 0 0,-1 0 0,1-1 0,-1 1 0,0 0 0,0-1 0,1 0 0,-1 0 0,0 0 0,0 0 0,0 0 0,1 0 0,-1 0 0,0-1 0,1 1 0,-1 0 0,1 0 0,0 0 0,-1-1 0,1 1 0,0 0 0,0 0 0,0-1 0,0 1 0,0 0 0,0-1 0,0 1 0,0 0 0,0 0 0,0-1 0,1 1 0,-1 0 0,1-2 0,1-2 0,-1 0 0,1 0 0,0 0 0,1 0 0,3-6 0,-2 6 0,1 1 0,-1 0 0,1 0 0,0 1 0,0-1 0,0 1 0,1 0 0,-1 1 0,1-1 0,-1 1 0,1 0 0,0 1 0,0-1 0,0 1 0,0 0 0,0 1 0,0-1 0,0 1 0,0 0 0,0 1 0,0-1 0,11 4 0,-16-4 0,0 0 0,0 0 0,-1 0 0,1 0 0,0 1 0,0-1 0,0 0 0,-1 0 0,1 1 0,0-1 0,0 1 0,-1-1 0,1 0 0,0 1 0,-1 0 0,1-1 0,-1 1 0,1-1 0,-1 1 0,1 0 0,-1-1 0,1 1 0,-1 0 0,1-1 0,-1 1 0,0 0 0,1 1 0,-1-1 0,-1 0 0,1 0 0,-1 0 0,1-1 0,-1 1 0,1 0 0,-1 0 0,0 0 0,1 0 0,-1 0 0,0-1 0,0 1 0,1 0 0,-1-1 0,0 1 0,0-1 0,-1 2 0,-45 18 0,-16-2 0,-123 19 0,159-31 0,23-4 0,0-1 0,0 0 0,0 0 0,-1 0 0,1-1 0,0 1 0,-1-1 0,-6-1 0,11 1 0,0 0 0,-1 0 0,1 0 0,0 0 0,0 0 0,0 0 0,0 0 0,-1 0 0,1 0 0,0-1 0,0 1 0,0 0 0,0 0 0,0 0 0,0 0 0,-1 0 0,1 0 0,0-1 0,0 1 0,0 0 0,0 0 0,0 0 0,0 0 0,0-1 0,0 1 0,0 0 0,0 0 0,0 0 0,0 0 0,0-1 0,0 1 0,0 0 0,0 0 0,0 0 0,0 0 0,0-1 0,0 1 0,0 0 0,0 0 0,0 0 0,0 0 0,0-1 0,0 1 0,0 0 0,0 0 0,1 0 0,-1-1 0,9-11 0,13-7 0,-20 17 0,52-37 0,-48 35 0,-1 1 0,1 0 0,0 0 0,0 1 0,0-1 0,1 1 0,12-2 0,-19 4 0,1 0 0,0 0 0,-1 0 0,1 0 0,0 0 0,-1 0 0,1 0 0,0 0 0,-1 0 0,1 0 0,-1 0 0,1 0 0,0 1 0,-1-1 0,1 0 0,-1 1 0,1-1 0,-1 0 0,1 1 0,-1-1 0,1 0 0,-1 1 0,1-1 0,-1 1 0,1-1 0,-1 1 0,0-1 0,1 1 0,-1-1 0,0 1 0,1 0 0,-1-1 0,0 1 0,0-1 0,0 1 0,0 0 0,1-1 0,-1 1 0,0 0 0,0-1 0,0 1 0,0-1 0,0 1 0,0 0 0,-1-1 0,1 1 0,0 0 0,0-1 0,0 1 0,-1-1 0,1 1 0,0-1 0,-1 1 0,1 0 0,0-1 0,-1 1 0,0 0 0,1 0 0,0 0 0,-1 0 0,1 0 0,-1 0 0,0 0 0,1 0 0,-1-1 0,0 1 0,1 0 0,-1 0 0,0 0 0,0-1 0,0 1 0,0 0 0,0-1 0,0 1 0,0-1 0,0 1 0,0-1 0,0 1 0,0-1 0,0 0 0,0 1 0,0-1 0,-1 0 0,1 0 0,0 0 0,0 0 0,0 0 0,0 0 0,0 0 0,0-1 0,-1 1 0,1 0 0,-1-1 0,-1-2 0,-1 0 0,2 0 0,-1 0 0,0 0 0,1 0 0,-1-1 0,1 1 0,0-1 0,0 0 0,0 1 0,1-1 0,-1 0 0,1 0 0,-1-7 0,0 5 0,0 0 0,0 1 0,0-1 0,0 1 0,-1 0 0,-6-10 0,9 15 0,-1-1 0,0 0 0,0 0 0,0 0 0,0 1 0,1-1 0,-1 1 0,0-1 0,0 0 0,0 1 0,0 0 0,-1-1 0,1 1 0,0 0 0,0-1 0,0 1 0,0 0 0,0 0 0,0 0 0,0 0 0,-1 0 0,0 0 0,-1 1 0,0 0 0,0-1 0,1 1 0,-1 0 0,0 1 0,1-1 0,-1 1 0,-3 2 0,-5 4 0,1 1 0,-18 20 0,22-23 0,1-1 0,-21 20 0,25-25 0,1 1 0,-1-1 0,1 0 0,-1 1 0,1-1 0,-1 0 0,1 0 0,-1 0 0,0 1 0,1-1 0,-1 0 0,0 0 0,1 0 0,-1 0 0,1 0 0,-1 0 0,0 0 0,1 0 0,-1 0 0,0-1 0,1 1 0,-1 0 0,1 0 0,-1 0 0,1-1 0,-1 1 0,0 0 0,1-1 0,-1 1 0,1 0 0,-1-1 0,1 1 0,0-1 0,-1 1 0,1-1 0,-1 1 0,1-1 0,0 1 0,-1-1 0,1 1 0,0-1 0,0 0 0,-1 1 0,1-1 0,0 1 0,0-1 0,0 0 0,0 1 0,0-1 0,0 0 0,-3-13 0,0 0 0,2 0 0,-1 0 0,2-1 0,0 1 0,1 0 0,0 0 0,6-26 0,-7 39 0,0 0 0,0 0 0,1 0 0,-1 1 0,0-1 0,1 0 0,-1 0 0,1 0 0,-1 0 0,1 1 0,-1-1 0,1 0 0,-1 0 0,1 1 0,0-1 0,-1 0 0,1 1 0,0-1 0,0 1 0,-1-1 0,2 0 0,-1 1 0,-1 0 0,1 0 0,0 0 0,-1 1 0,1-1 0,0 0 0,-1 0 0,1 1 0,-1-1 0,1 0 0,-1 1 0,1-1 0,-1 0 0,1 1 0,-1-1 0,1 1 0,-1-1 0,0 1 0,1-1 0,-1 1 0,1-1 0,-1 2 0,3 3 0,0 0 0,-1 1 0,0-1 0,0 1 0,2 7 0,10 118 0,-13-136 0,0 1 0,1 0 0,0-1 0,0 1 0,0 0 0,0 0 0,1 0 0,-1 0 0,6-5 0,-8 8 0,1 1 0,0-1 0,0 1 0,-1-1 0,1 1 0,0-1 0,0 1 0,-1-1 0,1 1 0,0 0 0,0-1 0,0 1 0,0 0 0,0 0 0,-1 0 0,1 0 0,0-1 0,0 1 0,0 0 0,0 1 0,1-1 0,-1 0 0,1 1 0,-1 0 0,1 0 0,-1 0 0,1 0 0,-1 0 0,0 0 0,1 0 0,-1 0 0,0 0 0,0 1 0,0-1 0,0 0 0,0 1 0,1 2 0,-1-2 0,0 0 0,0 0 0,0 0 0,1 0 0,-1 0 0,1 0 0,-1 0 0,1 0 0,-1-1 0,1 1 0,0-1 0,0 1 0,0-1 0,0 0 0,0 0 0,0 1 0,0-2 0,0 1 0,1 0 0,-1 0 0,0-1 0,3 1 0,-1-1 0,-1-1 0,1 1 0,-1-1 0,0 0 0,1 0 0,-1-1 0,0 1 0,0-1 0,1 1 0,-1-1 0,0 0 0,-1 0 0,1 0 0,3-4 0,13-13 0,-16 15 0,1-1 0,0 1 0,0 1 0,0-1 0,0 0 0,0 1 0,1 0 0,-1 0 0,11-4 0,-15 7 0,0 0 0,1 0 0,-1 0 0,0 1 0,0-1 0,0 0 0,0 0 0,1 1 0,-1-1 0,0 0 0,0 0 0,0 0 0,0 1 0,0-1 0,0 0 0,0 0 0,1 1 0,-1-1 0,0 0 0,0 1 0,0-1 0,0 0 0,0 0 0,0 1 0,0-1 0,0 0 0,-1 0 0,1 1 0,0-1 0,0 0 0,0 1 0,0-1 0,0 0 0,0 0 0,0 0 0,-1 1 0,1-1 0,0 0 0,0 0 0,-1 1 0,-5 14 0,-17 31 0,-2 0 0,-60 83 0,85-129 0,0 0 0,0 1 0,-1-1 0,1 1 0,0-1 0,0 0 0,-1 1 0,1-1 0,0 0 0,-1 1 0,1-1 0,0 0 0,-1 0 0,1 1 0,0-1 0,-1 0 0,1 0 0,-1 0 0,1 1 0,-1-1 0,1 0 0,0 0 0,-1 0 0,1 0 0,-1 0 0,1 0 0,-1 0 0,1 0 0,-1 0 0,1 0 0,0 0 0,-1 0 0,1 0 0,-1 0 0,1-1 0,-1 1 0,1 0 0,0 0 0,-1 0 0,1-1 0,-1 1 0,-10-23 0,1-39 0,9 57 0,-6-199 0,7 192 0,2 91 0,-4 136 0,1-211 0,1 0 0,-1 0 0,0 0 0,-1 0 0,1-1 0,0 1 0,-1 0 0,0-1 0,0 1 0,0-1 0,0 1 0,-1-1 0,1 0 0,-4 3 0,5-6 0,1 1 0,-1 0 0,0-1 0,0 1 0,1-1 0,-1 1 0,0-1 0,0 0 0,1 1 0,-1-1 0,0 0 0,0 0 0,0 1 0,0-1 0,1 0 0,-1 0 0,0 0 0,0 0 0,0 0 0,0 0 0,0 0 0,0 0 0,1 0 0,-3-1 0,2 0 0,-1 0 0,1-1 0,-1 1 0,1 0 0,0-1 0,0 1 0,0-1 0,0 1 0,0-1 0,0 1 0,0-1 0,0 0 0,0 1 0,1-1 0,-1 0 0,0-3 0,-3-11 0,1 0 0,0 0 0,1 0 0,1 0 0,1-1 0,0 1 0,1 0 0,1 0 0,0 0 0,1 0 0,1 0 0,0 0 0,2 1 0,9-22 0,-5 26 0,-5 17 0,-6 23 0,-6-4 0,-2-1 0,-13 30 0,-7 17 0,26-63 0,0 1 0,0-1 0,-1 0 0,-8 12 0,12-20 0,-1 1 0,0 0 0,1 0 0,-1 0 0,0-1 0,0 1 0,1 0 0,-1 0 0,0-1 0,0 1 0,0-1 0,0 1 0,0-1 0,0 1 0,1-1 0,-1 0 0,0 1 0,0-1 0,-2 0 0,1 0 0,1 0 0,0-1 0,0 1 0,0-1 0,0 1 0,0-1 0,0 0 0,0 0 0,0 1 0,0-1 0,0 0 0,0 0 0,0 0 0,0 0 0,1 0 0,-1 0 0,0 0 0,1 0 0,-1 0 0,1 0 0,-1-2 0,-3-6 0,0-1 0,1 1 0,1-1 0,0 0 0,0 0 0,1 1 0,0-1 0,1 0 0,0 0 0,0 0 0,1 0 0,0 0 0,5-16 0,2-2 0,0 0 0,2 1 0,19-37 0,-27 61 0,2-7 0,1 2 0,0-1 0,0 0 0,10-10 0,-14 17 0,-1 1 0,1 0 0,0 0 0,0 0 0,0 0 0,0 0 0,0 1 0,0-1 0,0 0 0,1 0 0,-1 1 0,0-1 0,0 0 0,0 1 0,1 0 0,-1-1 0,0 1 0,1 0 0,-1-1 0,0 1 0,1 0 0,-1 0 0,0 0 0,1 0 0,-1 0 0,0 1 0,1-1 0,-1 0 0,0 0 0,1 1 0,-1-1 0,0 1 0,0 0 0,1-1 0,-1 1 0,0 0 0,0-1 0,0 1 0,0 0 0,0 0 0,0 0 0,1 2 0,3 4 0,-1-1 0,-1 1 0,1 0 0,-1 0 0,-1 1 0,1-1 0,-1 0 0,0 1 0,-1 0 0,0-1 0,0 1 0,-1 0 0,0 13 0,0-11 0,0 0 0,1 1 0,0-1 0,1 0 0,0 0 0,5 14 0,-6-23 0,-1-1 0,0 0 0,0 1 0,0-1 0,0 1 0,1-1 0,-1 0 0,0 1 0,0-1 0,1 1 0,-1-1 0,0 0 0,1 0 0,-1 1 0,0-1 0,1 0 0,-1 1 0,0-1 0,1 0 0,-1 0 0,1 0 0,-1 0 0,1 1 0,-1-1 0,0 0 0,1 0 0,-1 0 0,1 0 0,-1 0 0,1 0 0,-1 0 0,0 0 0,2 0 0,14-12 0,11-25 0,-24 33 0,2-4 0,1 0 0,0 0 0,0 1 0,11-11 0,-16 17 0,0 0 0,1 0 0,-1 0 0,0 0 0,1 0 0,-1 0 0,0 0 0,1 0 0,-1 1 0,1-1 0,-1 1 0,1-1 0,0 1 0,-1-1 0,1 1 0,-1 0 0,1 0 0,0 0 0,-1 0 0,1 0 0,0 0 0,-1 0 0,1 0 0,0 1 0,-1-1 0,1 1 0,-1-1 0,1 1 0,-1 0 0,1-1 0,-1 1 0,1 0 0,-1 0 0,2 2 0,5 4 0,-4-3 0,0 0 0,0-1 0,1 1 0,-1-1 0,1 0 0,7 4 0,-10-7 0,0 1 0,0 0 0,1-1 0,-1 0 0,0 0 0,0 1 0,0-1 0,1 0 0,-1-1 0,0 1 0,0 0 0,0-1 0,0 1 0,0-1 0,0 0 0,1 1 0,-1-1 0,-1 0 0,1 0 0,3-3 0,2-1 0,0-1 0,0 1 0,-1-2 0,0 1 0,0-1 0,0 0 0,-1 0 0,0-1 0,5-11 0,-3 7 0,1 0 0,13-17 0,-20 29 0,-1-1 0,0 1 0,0-1 0,1 1 0,-1-1 0,0 1 0,1-1 0,-1 1 0,1 0 0,-1-1 0,0 1 0,1 0 0,-1-1 0,1 1 0,-1 0 0,1 0 0,-1 0 0,1-1 0,-1 1 0,1 0 0,-1 0 0,1 0 0,0 0 0,-1 0 0,1 0 0,-1 0 0,1 0 0,-1 0 0,1 0 0,-1 0 0,1 0 0,-1 0 0,2 1 0,-1 0 0,-1 0 0,1 0 0,0 0 0,0 0 0,-1 0 0,1 1 0,0-1 0,-1 0 0,1 0 0,-1 1 0,1-1 0,-1 0 0,0 2 0,5 49 0,-5-48 0,0 46 0,-2 0 0,-2 0 0,-20 92 0,16-118 0,7-24 0,1 0 0,0 0 0,0 0 0,0 1 0,0-1 0,0 0 0,0 0 0,0 0 0,0 0 0,0 0 0,0 0 0,-1 0 0,1 1 0,0-1 0,0 0 0,0 0 0,0 0 0,0 0 0,0 0 0,-1 0 0,1 0 0,0 0 0,0 0 0,0 0 0,0 0 0,-1 0 0,1 0 0,0 0 0,0 0 0,0 0 0,0 0 0,0 0 0,-1 0 0,1 0 0,0 0 0,0 0 0,0 0 0,0 0 0,0 0 0,-1 0 0,1 0 0,0-1 0,0 1 0,0 0 0,0 0 0,0 0 0,0 0 0,0 0 0,-1 0 0,1 0 0,0-1 0,0 1 0,0 0 0,0 0 0,0 0 0,0 0 0,0 0 0,-2-6 0,1 1 0,0 0 0,0 0 0,0 0 0,0-10 0,-2-217 0,-2 217 0,-1 25 0,-3 23 0,8-22 0,-1-7 0,1 0 0,1 1 0,-1-1 0,0 0 0,1 1 0,0-1 0,0 1 0,1-1 0,-1 0 0,1 1 0,0-1 0,0 0 0,0 0 0,0 0 0,1 1 0,0-1 0,3 6 0,8 9 0,-10-14 0,0 0 0,1-1 0,-1 1 0,1-1 0,0 0 0,7 7 0,-10-11 0,0 0 0,0 0 0,0 0 0,0 0 0,0 0 0,0 0 0,0 0 0,0 0 0,0-1 0,0 1 0,0 0 0,0-1 0,0 1 0,0-1 0,-1 1 0,1-1 0,0 1 0,0-1 0,0 1 0,0-1 0,-1 0 0,1 1 0,0-1 0,-1 0 0,1 0 0,-1 0 0,1 0 0,-1 1 0,1-3 0,17-28 0,-17 28 0,-1-1 0,1 1 0,-1-1 0,0 0 0,0 1 0,0-1 0,-1 1 0,1-1 0,-1 1 0,0-1 0,0 1 0,0-1 0,0 1 0,-1 0 0,0-1 0,1 1 0,-1 0 0,0 0 0,-3-3 0,-12-29 0,55 99 0,-37-57 0,1-1 0,-1 1 0,0 0 0,0-1 0,-1 1 0,0 0 0,0-1 0,0 1 0,-3 10 0,3-15 0,0 1 0,-1-1 0,1 0 0,-1 1 0,0-1 0,0 0 0,0 0 0,0 1 0,0-1 0,0 0 0,0 0 0,-1 0 0,1 0 0,-1-1 0,1 1 0,-1 0 0,0 0 0,0-1 0,0 1 0,0-1 0,0 0 0,0 0 0,0 0 0,0 0 0,0 0 0,-1 0 0,1 0 0,0-1 0,-3 1 0,3-1 0,1 0 0,0 0 0,-1-1 0,1 1 0,0-1 0,-1 1 0,1-1 0,0 1 0,0-1 0,0 0 0,-1 1 0,1-1 0,0 0 0,0 0 0,0 0 0,0 0 0,0 0 0,1 0 0,-1 0 0,0 0 0,0-1 0,1 1 0,-1 0 0,1 0 0,-1-1 0,1 1 0,-1 0 0,1-1 0,0 1 0,-1-2 0,-6-48 0,7 45 0,-1-5 0,0-4 0,0-1 0,1 0 0,2-20 0,-2 36 0,0-1 0,0 1 0,0 0 0,0 0 0,0-1 0,0 1 0,0 0 0,0 0 0,0-1 0,0 1 0,0 0 0,0-1 0,0 1 0,0 0 0,0 0 0,0-1 0,0 1 0,1 0 0,-1 0 0,0-1 0,0 1 0,0 0 0,0 0 0,1-1 0,-1 1 0,0 0 0,0 0 0,0 0 0,1 0 0,-1-1 0,0 1 0,0 0 0,1 0 0,-1 0 0,0 0 0,0 0 0,1 0 0,-1 0 0,0-1 0,0 1 0,1 0 0,-1 0 0,0 0 0,1 0 0,-1 0 0,1 1 0,10 12 0,7 23 0,-17-35 0,1 5 0,0-1 0,0 1 0,0 0 0,-1 0 0,0 0 0,0 1 0,0-1 0,-1 0 0,0 0 0,-1 12 0,1-18 0,-1 1 0,1-1 0,0 1 0,0-1 0,0 0 0,-1 0 0,1 1 0,0-1 0,0 0 0,-1 1 0,1-1 0,0 0 0,0 0 0,-1 1 0,1-1 0,0 0 0,-1 0 0,1 0 0,0 1 0,-1-1 0,1 0 0,-1 0 0,1 0 0,0 0 0,-1 0 0,1 0 0,0 0 0,-1 0 0,1 0 0,-1 0 0,1 0 0,0 0 0,-1 0 0,1 0 0,-1 0 0,1 0 0,-1-1 0,-14-7 0,13 7 0,-45-41 0,-5-4 0,49 44 0,-1-1 0,1 1 0,-1 0 0,0 0 0,1 0 0,-1 1 0,0-1 0,0 1 0,0 0 0,0 0 0,-1 0 0,-6 0 0,9 1 0,0 1 0,0-1 0,0 0 0,0 1 0,0-1 0,0 1 0,0 0 0,1-1 0,-1 1 0,0 0 0,0 0 0,1 0 0,-1 0 0,1 1 0,-1-1 0,-2 3 0,-19 30 0,21-30 0,0 0 0,0 0 0,-1 0 0,1 0 0,-1-1 0,0 1 0,0-1 0,0 0 0,-1 1 0,1-1 0,-1-1 0,1 1 0,-6 2 0,7-4 0,0 0 0,-1 0 0,1-1 0,-1 1 0,1-1 0,-1 1 0,0-1 0,1 0 0,-1 0 0,1 0 0,-1 0 0,0 0 0,1-1 0,-1 1 0,1-1 0,-1 0 0,1 0 0,0 0 0,-1 0 0,1 0 0,0 0 0,-4-3 0,2 0 0,0 0 0,0 0 0,0 0 0,0-1 0,1 0 0,-1 1 0,1-1 0,1 0 0,-4-8 0,0-2 0,0 0 0,2-1 0,-6-29 0,12 59 0,-2-6 0,0 0 0,1 0 0,1 0 0,-1-1 0,1 1 0,1 0 0,-1 0 0,1-1 0,8 14 0,-10-21 0,0 1 0,0-1 0,0 1 0,0-1 0,0 1 0,0-1 0,0 0 0,0 1 0,0-1 0,0 0 0,0 0 0,0 0 0,0 0 0,0 0 0,0 0 0,0 0 0,0 0 0,0 0 0,0 0 0,0-1 0,0 1 0,0 0 0,0-1 0,0 1 0,0-1 0,0 1 0,0-1 0,0 1 0,0-1 0,0 0 0,0 0 0,0-1 0,28-26 0,-28 27 0,46-61 0,14-15 0,-60 76 0,1-1 0,-1 0 0,1 1 0,-1-1 0,1 1 0,0 0 0,0-1 0,-1 1 0,1 0 0,0 0 0,0 0 0,0 0 0,0 1 0,1-1 0,-1 0 0,0 1 0,0 0 0,0-1 0,0 1 0,1 0 0,-1 0 0,0 0 0,0 1 0,0-1 0,0 0 0,1 1 0,-1-1 0,0 1 0,0 0 0,0 0 0,2 1 0,5 4 0,0 0 0,-1 0 0,0 1 0,0 0 0,9 12 0,6 4 0,4 0 0,-17-15 0,0 0 0,0 1 0,-1 0 0,11 15 0,-18-21 0,0-1 0,0 1 0,-1 0 0,1 0 0,-1 0 0,0 1 0,0-1 0,0 0 0,0 0 0,0 1 0,-1-1 0,1 0 0,-1 1 0,0-1 0,0 0 0,0 1 0,-1-1 0,1 0 0,-1 1 0,0-1 0,-2 6 0,0-4 0,1-1 0,-1 0 0,-1 0 0,1-1 0,0 1 0,-1-1 0,0 1 0,0-1 0,0 0 0,-4 2 0,-21 19 0,2 16 0,-1 0 0,27-39 0,1 0 0,-1-1 0,1 0 0,-1 1 0,1-1 0,-1 1 0,0-1 0,1 1 0,-1-1 0,1 0 0,-1 0 0,0 1 0,1-1 0,-1 0 0,0 0 0,1 0 0,-1 0 0,0 1 0,0-1 0,1 0 0,-1 0 0,0-1 0,1 1 0,-1 0 0,0 0 0,1 0 0,-1 0 0,0-1 0,1 1 0,-1 0 0,0 0 0,1-1 0,-1 1 0,0-1 0,1 1 0,-1 0 0,1-1 0,-1 1 0,1-1 0,-1 1 0,1-1 0,0 0 0,-1 1 0,1-1 0,0 1 0,-1-1 0,1-1 0,-14-34 0,7-2 0,2-1 0,2 1 0,1-1 0,5-49 0,19 225 0,-17-91 0,-4 65 0,0-109 0,-1 0 0,0-1 0,-1 1 0,1 0 0,0-1 0,0 1 0,-1 0 0,1-1 0,-1 1 0,1-1 0,-1 1 0,1-1 0,-1 1 0,0-1 0,0 1 0,0-1 0,0 0 0,-1 2 0,1-3 0,0 1 0,0-1 0,0 0 0,1 0 0,-1 0 0,0 0 0,0 0 0,0 0 0,1 0 0,-1 0 0,0 0 0,0 0 0,0 0 0,1 0 0,-1 0 0,0-1 0,0 1 0,1 0 0,-1-1 0,0 1 0,1-1 0,-1 1 0,0 0 0,1-1 0,-2 0 0,-3-4 0,0 1 0,1-1 0,-1 0 0,1-1 0,0 1 0,1-1 0,-5-7 0,0-5 0,2 0 0,0-1 0,1 1 0,0-1 0,2 0 0,0 0 0,0-20 0,-20 66 0,15-20 0,0 0 0,1 1 0,-12 18 0,19-27 0,-1 1 0,1 0 0,0 0 0,0 0 0,0 0 0,0-1 0,0 1 0,0 0 0,0 0 0,0 0 0,0 0 0,0 0 0,-1-1 0,1 1 0,0 0 0,0 0 0,0 0 0,0 0 0,0 0 0,-1 0 0,1 0 0,0 0 0,0-1 0,0 1 0,0 0 0,-1 0 0,1 0 0,0 0 0,0 0 0,0 0 0,0 0 0,-1 0 0,1 0 0,0 0 0,0 0 0,0 0 0,0 0 0,-1 0 0,1 0 0,0 0 0,0 1 0,0-1 0,0 0 0,-1 0 0,1 0 0,0 0 0,0 0 0,0 0 0,0 0 0,0 0 0,-1 1 0,1-1 0,0 0 0,0 0 0,0 0 0,0 0 0,0 0 0,0 1 0,0-1 0,0 0 0,0 0 0,-3-22 0,4 7 0,0 42 0,0-10 0,-1 31 0,0-46 0,0 1 0,-1 0 0,1 0 0,-1-1 0,0 1 0,1 0 0,-1-1 0,0 1 0,-1-1 0,1 1 0,0-1 0,-1 0 0,-2 4 0,4-6 0,-1 1 0,1-1 0,-1 0 0,1 1 0,-1-1 0,1 0 0,-1 0 0,0 1 0,1-1 0,-1 0 0,1 0 0,-1 0 0,0 0 0,1 0 0,-1 0 0,1 0 0,-1 0 0,0 0 0,1 0 0,-1 0 0,0 0 0,1 0 0,-1 0 0,1 0 0,-1-1 0,0 1 0,1 0 0,-1 0 0,1-1 0,-1 1 0,1 0 0,-1-1 0,1 1 0,-1-1 0,0 0 0,-18-21 0,10 10 0,7 11 0,1 0 0,0-1 0,-1 1 0,1 0 0,0 0 0,-1 0 0,0 0 0,1 0 0,-1 0 0,1 0 0,-1 1 0,0-1 0,0 1 0,1-1 0,-1 1 0,0-1 0,-3 1 0,2 0 0,1 1 0,-1 0 0,1 0 0,-1 0 0,1 0 0,-1 0 0,1 0 0,0 0 0,0 1 0,0-1 0,-4 4 0,6-5 0,-1 1 0,1-1 0,0 0 0,-1 1 0,1-1 0,-1 0 0,1 0 0,-1 1 0,1-1 0,-1 0 0,1 0 0,-1 0 0,1 0 0,-1 0 0,0 0 0,1 1 0,-1-1 0,1 0 0,-1-1 0,1 1 0,-1 0 0,1 0 0,-1 0 0,1 0 0,-1 0 0,1 0 0,-1-1 0,1 1 0,-1 0 0,1 0 0,-1-1 0,1 1 0,-1 0 0,1-1 0,-1 1 0,1-1 0,0 1 0,-1 0 0,1-1 0,0 1 0,-1-1 0,1 0 0,-10-26 0,10 11 0,11 48 0,-8-5 0,-2-22 0,-1 1 0,1-1 0,0 0 0,0 1 0,0-1 0,1 0 0,3 8 0,-4-15 0,1 1 0,-1 0 0,0-1 0,0 1 0,0-1 0,0 0 0,0 1 0,0-1 0,0 0 0,-1 1 0,1-1 0,-1 0 0,1-3 0,1 0 0,0-1 0,0 1 0,1 0 0,-1-1 0,1 1 0,0 0 0,1 1 0,-1-1 0,7-7 0,-9 12 0,0-1 0,0 0 0,0 0 0,1 0 0,-1 1 0,0-1 0,0 0 0,1 1 0,-1-1 0,0 1 0,1 0 0,-1-1 0,0 1 0,1 0 0,-1 0 0,0 0 0,1 0 0,1 0 0,-1 1 0,0-1 0,0 1 0,0 0 0,0 0 0,0 0 0,0 0 0,0 1 0,0-1 0,0 0 0,0 1 0,-1-1 0,1 1 0,-1 0 0,3 3 0,6 10 0,0 1 0,-1 1 0,-1-1 0,-1 1 0,-1 1 0,8 29 0,-12-41 0,-20-34 0,18 28 0,0-1 0,-1 1 0,1 0 0,0-1 0,0 1 0,-1 0 0,1-1 0,0 1 0,-1 0 0,1-1 0,0 1 0,-1 0 0,1 0 0,-1-1 0,1 1 0,0 0 0,-1 0 0,1 0 0,-1 0 0,1-1 0,-1 1 0,1 0 0,0 0 0,-1 0 0,1 0 0,-1 0 0,0 0 0,0 2 0,1-1 0,-1 0 0,1 0 0,-1 1 0,1-1 0,0 0 0,0 0 0,-1 1 0,1-1 0,0 0 0,0 1 0,0-1 0,0 0 0,1 1 0,-1-1 0,1 2 0,-1 3 0,0-2 0,0 1 0,0-1 0,1 1 0,-1-1 0,1 0 0,0 1 0,0-1 0,1 0 0,-1 0 0,4 7 0,0-15 0,-5 3 0,0 1 0,1-1 0,-1 1 0,0-1 0,1 1 0,-1-1 0,1 1 0,-1-1 0,1 1 0,-1 0 0,1-1 0,-1 1 0,1-1 0,-1 1 0,1 0 0,0 0 0,-1-1 0,1 1 0,-1 0 0,1 0 0,0 0 0,-1 0 0,1 0 0,-1 0 0,1 0 0,0 0 0,-1 0 0,1 0 0,0 0 0,-1 0 0,2 0 0,3 4 0,1-1 0,-1 1 0,0 0 0,0 1 0,0-1 0,0 1 0,-1 0 0,5 7 0,-6-8 0,0 1 0,0-1 0,1 0 0,-1-1 0,1 1 0,0 0 0,0-1 0,0 0 0,0 0 0,1 0 0,-1-1 0,1 1 0,8 2 0,-12-5 0,0 0 0,0 0 0,0 1 0,1-1 0,-1 0 0,0 0 0,0 0 0,0-1 0,1 1 0,-1 0 0,0 0 0,0-1 0,0 1 0,0-1 0,0 1 0,0-1 0,0 1 0,0-1 0,0 0 0,0 1 0,0-1 0,0 0 0,2-1 0,12-27 0,-15 27 0,1 0 0,-1 0 0,1 0 0,0 0 0,-1 0 0,1 0 0,0 0 0,0 1 0,0-1 0,1 0 0,-1 1 0,0-1 0,1 1 0,-1-1 0,1 1 0,-1-1 0,1 1 0,0 0 0,-1 0 0,1 0 0,3-1 0,-3 2 0,0 0 0,0 1 0,0-1 0,-1 1 0,1 0 0,0-1 0,0 1 0,0 0 0,-1 0 0,1 0 0,0 0 0,-1 0 0,1 1 0,-1-1 0,1 0 0,-1 1 0,0-1 0,1 1 0,-1 0 0,0-1 0,1 4 0,25 44 0,-22-39 0,-3-5 0,12 21 0,-13-30 0,-4-16 0,1 15 0,1 0 0,-1-1 0,2 1 0,-1 0 0,0 0 0,1-1 0,0 1 0,0-1 0,1 1 0,0 0 0,2-11 0,-3 16 0,1-1 0,-1 1 0,0 0 0,0-1 0,0 1 0,1 0 0,-1 0 0,0-1 0,0 1 0,1 0 0,-1-1 0,0 1 0,1 0 0,-1 0 0,0 0 0,1-1 0,-1 1 0,0 0 0,1 0 0,-1 0 0,1 0 0,-1 0 0,0 0 0,1 0 0,-1-1 0,1 1 0,-1 0 0,0 0 0,1 1 0,-1-1 0,1 0 0,-1 0 0,0 0 0,1 0 0,-1 0 0,0 0 0,1 0 0,-1 1 0,0-1 0,1 0 0,-1 0 0,1 1 0,17 14 0,-8-6 0,-2-3 0,0 1 0,-1-1 0,1 1 0,-1 1 0,-1-1 0,0 1 0,0 0 0,0 1 0,7 14 0,-9-11-68,-9-13 238,-10-17-1637,7 1-5359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2T16:08:38.415"/>
    </inkml:context>
    <inkml:brush xml:id="br0">
      <inkml:brushProperty name="width" value="0.05" units="cm"/>
      <inkml:brushProperty name="height" value="0.05" units="cm"/>
      <inkml:brushProperty name="color" value="#FFFFFF"/>
    </inkml:brush>
  </inkml:definitions>
  <inkml:trace contextRef="#ctx0" brushRef="#br0">289 329 24575,'1'1'0,"0"-1"0,0 1 0,0 0 0,0-1 0,0 1 0,0 0 0,0 0 0,0 0 0,-1 0 0,1 0 0,0 0 0,-1 0 0,1 0 0,0 0 0,-1 0 0,1 0 0,-1 1 0,0-1 0,1 2 0,8 29 0,-8-30 0,3 26 0,-3-27 0,-1 1 0,0-1 0,0 0 0,0 1 0,0-1 0,0 0 0,0 1 0,0-1 0,0 0 0,0 1 0,-1-1 0,1 0 0,-1 0 0,1 1 0,-1-1 0,1 0 0,-2 2 0,1-3 0,1 0 0,-1 0 0,1 0 0,-1-1 0,1 1 0,-1 0 0,1 0 0,-1 0 0,1-1 0,-1 1 0,1 0 0,-1 0 0,1-1 0,-1 1 0,1-1 0,-1 1 0,1 0 0,0-1 0,-1 1 0,1-1 0,0 1 0,-1-1 0,1 1 0,0-1 0,0 1 0,0-1 0,-1 1 0,1-1 0,0 1 0,0-1 0,0 1 0,0-1 0,0 0 0,0 0 0,-7-23 0,7 22 0,-3-24 0,-2-9 0,4 34 0,1 1 0,0 0 0,-1 0 0,1 0 0,-1 0 0,1 0 0,0 0 0,-1 0 0,1 0 0,-1 0 0,1 0 0,0 0 0,-1 0 0,1 0 0,-1 1 0,1-1 0,0 0 0,-1 0 0,1 0 0,0 0 0,-1 1 0,1-1 0,0 0 0,-1 0 0,1 1 0,0-1 0,0 0 0,-1 1 0,1-1 0,0 0 0,0 1 0,0-1 0,-1 0 0,1 1 0,0 0 0,-11 13 0,-7 22 0,-6 10 0,24-46 0,0 1 0,-1-1 0,1 0 0,0 0 0,0 0 0,0 0 0,0 0 0,0 0 0,0 1 0,0-1 0,0 0 0,-1 0 0,1 0 0,0 0 0,0 0 0,0 0 0,0 0 0,0 0 0,-1 0 0,1 0 0,0 0 0,0 0 0,0 1 0,0-1 0,0 0 0,-1 0 0,1 0 0,0 0 0,0 0 0,0 0 0,0-1 0,0 1 0,-1 0 0,1 0 0,0 0 0,0 0 0,0 0 0,0 0 0,0 0 0,-1 0 0,1 0 0,0 0 0,0 0 0,0 0 0,0-1 0,-5-8 0,0-12 0,3-44 0,2 49 0,-1 0 0,0 0 0,0 0 0,-7-22 0,5 19 0,1 1 0,0-1 0,2 0 0,0 0 0,4-26 0,17-58 0,-22 107 0,0 1 0,0-1 0,-1 0 0,1 0 0,-1 0 0,0 0 0,0 0 0,-1 0 0,1 0 0,-1-1 0,0 1 0,-6 5 0,-5 3 0,-30 21 0,33-25 0,-1 0 0,1 0 0,-19 20 0,24-20 0,-1 0 0,1 1 0,1-1 0,0 1 0,0 0 0,0 0 0,1 0 0,1 1 0,-1 0 0,2 0 0,-3 10 0,10-25 0,-1 1 0,0-1 0,0 0 0,0 0 0,3-7 0,26-67 0,-27 60 0,1 1 0,0-1 0,2 2 0,0-1 0,23-31 0,-32 49 0,0-1 0,0 1 0,1 0 0,-1-1 0,0 1 0,0 0 0,0 0 0,0-1 0,1 1 0,-1 0 0,0 0 0,0-1 0,1 1 0,-1 0 0,0 0 0,1 0 0,-1-1 0,0 1 0,0 0 0,1 0 0,-1 0 0,0 0 0,1 0 0,-1 0 0,0 0 0,1-1 0,-1 1 0,0 0 0,1 0 0,-1 0 0,0 0 0,1 1 0,-1-1 0,0 0 0,1 0 0,-1 0 0,0 0 0,1 0 0,3 15 0,-7 22 0,-5 26 0,-4 1 0,-27 87 0,31-137 0,5-23 0,2-30 0,2 17 0,1 0 0,1-1 0,1 1 0,1 1 0,1-1 0,15-34 0,-21 56 0,0-1 0,0 1 0,0-1 0,0 1 0,0 0 0,0-1 0,0 1 0,0 0 0,0-1 0,1 1 0,-1 0 0,0-1 0,0 1 0,0 0 0,1 0 0,-1-1 0,0 1 0,0 0 0,1 0 0,-1-1 0,0 1 0,1 0 0,-1 0 0,0 0 0,1-1 0,-1 1 0,0 0 0,1 0 0,-1 0 0,0 0 0,1 0 0,-1 0 0,0 0 0,1 0 0,-1 0 0,0 0 0,1 0 0,-1 0 0,1 0 0,5 15 0,-3 27 0,-4-18 0,0 0 0,-1-1 0,-1 1 0,-2 0 0,-14 45 0,13-62-80,2-15 280,2-16-1685,2 15-5341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2T16:08:41.524"/>
    </inkml:context>
    <inkml:brush xml:id="br0">
      <inkml:brushProperty name="width" value="0.05" units="cm"/>
      <inkml:brushProperty name="height" value="0.05" units="cm"/>
      <inkml:brushProperty name="color" value="#FFFFFF"/>
    </inkml:brush>
  </inkml:definitions>
  <inkml:trace contextRef="#ctx0" brushRef="#br0">167 0 24575,'1'14'0,"1"0"0,0-1 0,0 1 0,6 13 0,-1 0 0,-6-57 0,2 26 0,-1 20 0,-2-12 0,0 0 0,0 0 0,-1 0 0,0 0 0,0 0 0,0 0 0,0-1 0,0 1 0,-1 0 0,0 0 0,0-1 0,0 0 0,0 1 0,0-1 0,-1 0 0,1 0 0,-1 0 0,0 0 0,0 0 0,-6 4 0,2-3 0,0 0 0,0 0 0,0 0 0,0-1 0,-1 0 0,1 0 0,-1-1 0,0 0 0,-11 2 0,-41-1-1365,52-3-5461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2T16:08:45.038"/>
    </inkml:context>
    <inkml:brush xml:id="br0">
      <inkml:brushProperty name="width" value="0.05" units="cm"/>
      <inkml:brushProperty name="height" value="0.05" units="cm"/>
      <inkml:brushProperty name="color" value="#FFFFFF"/>
    </inkml:brush>
  </inkml:definitions>
  <inkml:trace contextRef="#ctx0" brushRef="#br0">71 46 24575,'1'0'0,"0"0"0,0 0 0,0 0 0,0 0 0,0 1 0,0-1 0,0 0 0,0 1 0,0-1 0,0 1 0,0-1 0,-1 1 0,1-1 0,0 1 0,0-1 0,0 1 0,-1 0 0,1-1 0,0 1 0,-1 0 0,1 0 0,-1 0 0,1-1 0,-1 1 0,1 0 0,-1 0 0,0 0 0,1 0 0,-1 0 0,0 0 0,0 0 0,0 0 0,1 0 0,-1 2 0,0-2 0,0 0 0,0 1 0,0-1 0,1 0 0,-1 1 0,1-1 0,-1 0 0,1 1 0,0-1 0,-1 0 0,1 0 0,0 0 0,0 0 0,1 1 0,-2-2 0,0 0 0,0-1 0,0 1 0,0 0 0,0-1 0,0 1 0,0 0 0,1-1 0,-1 1 0,0 0 0,0 0 0,0-1 0,1 1 0,-1 0 0,0 0 0,0-1 0,1 1 0,-1 0 0,0 0 0,0-1 0,1 1 0,-1 0 0,0 0 0,1 0 0,-1 0 0,0 0 0,1-1 0,-1 1 0,0 0 0,1 0 0,-1 0 0,0 0 0,1 0 0,-1 0 0,1 0 0,14-4 0,20-1 0,-33 5 0,-1-1 0,0 1 0,0 0 0,0-1 0,0 1 0,1-1 0,-1 1 0,0-1 0,0 0 0,0 1 0,0-1 0,0 0 0,0 0 0,-1 0 0,1 0 0,0 0 0,0 0 0,0 0 0,-1 0 0,1 0 0,-1 0 0,1 0 0,-1 0 0,1 0 0,-1 0 0,1-2 0,-3 3 0,0-1 0,0 1 0,0 0 0,0 1 0,1-1 0,-1 0 0,0 0 0,0 1 0,0-1 0,0 1 0,-2 1 0,2-2 0,-15 5 0,-1-2 0,1 0 0,-1-1 0,1-1 0,-1 0 0,-29-3 0,47 2 0,0 0 0,-1 0 0,1 0 0,0 0 0,0 0 0,-1 0 0,1 0 0,0 0 0,0-1 0,0 1 0,-1 0 0,1 0 0,0 0 0,0 0 0,-1 0 0,1 0 0,0 0 0,0 0 0,0-1 0,-1 1 0,1 0 0,0 0 0,0 0 0,0 0 0,0-1 0,0 1 0,-1 0 0,1 0 0,0 0 0,0-1 0,0 1 0,0 0 0,0 0 0,0 0 0,0-1 0,0 1 0,0 0 0,0 0 0,0-1 0,0 1 0,0 0 0,0 0 0,0-1 0,0 1 0,0 0 0,9-14 0,16-8 0,-18 16 0,-4 4 0,0 0 0,1-1 0,-1 1 0,1 0 0,-1 1 0,1-1 0,5-1 0,-9 3 0,0 0 0,1 0 0,-1 0 0,0 1 0,0-1 0,0 0 0,0 0 0,1 0 0,-1 1 0,0-1 0,0 0 0,0 0 0,0 1 0,0-1 0,0 0 0,0 0 0,0 1 0,0-1 0,0 0 0,0 0 0,0 1 0,0-1 0,0 0 0,0 0 0,0 1 0,0-1 0,0 0 0,0 0 0,0 1 0,0-1 0,0 0 0,-1 0 0,1 0 0,0 1 0,0-1 0,0 0 0,0 0 0,-1 0 0,1 1 0,0-1 0,0 0 0,0 0 0,-1 0 0,1 0 0,0 0 0,0 0 0,0 1 0,-1-1 0,-9 12 0,0-3 0,-13 9 0,22-13 0,15-8 0,16-6 0,1 1 0,1 1 0,53-4 0,-84 11 0,0 0 0,0 0 0,0-1 0,-1 1 0,1 0 0,0 0 0,0 0 0,0 0 0,0 0 0,0 0 0,0 1 0,0-1 0,0 0 0,0 0 0,0 1 0,0-1 0,0 0 0,0 1 0,0-1 0,-1 1 0,1-1 0,0 1 0,0 0 0,0 0 0,-1 0 0,0 0 0,0 0 0,0 0 0,-1 0 0,1-1 0,0 1 0,-1 0 0,1 0 0,0 0 0,-1 0 0,1-1 0,-1 1 0,1 0 0,-1 0 0,0-1 0,1 1 0,-1 0 0,0-1 0,-1 2 0,-45 32 0,43-32 0,-9 6 0,4-1 0,0-1 0,0-1 0,-1 0 0,0 0 0,-10 3 0,19-8 0,1 0 0,-1 0 0,1 1 0,0-1 0,-1 0 0,1 0 0,-1 0 0,1 0 0,-1 0 0,1 1 0,-1-1 0,1 0 0,0 0 0,-1 0 0,1 0 0,-1 0 0,1-1 0,-1 1 0,1 0 0,-1 0 0,1 0 0,-1 0 0,1 0 0,0-1 0,-1 1 0,1 0 0,-1 0 0,1-1 0,0 1 0,-1 0 0,1-1 0,0 1 0,-1 0 0,1-1 0,0 1 0,-1-1 0,6-17 0,18-17 0,-22 33 0,1 1 0,-1-1 0,0 1 0,1 0 0,-1 0 0,1-1 0,-1 1 0,1 0 0,-1 0 0,1 0 0,0 0 0,0 1 0,-1-1 0,1 0 0,0 1 0,0-1 0,0 1 0,0 0 0,-1 0 0,3-1 0,-2 2 0,-1 0 0,0 0 0,0 0 0,0 0 0,0 0 0,0 0 0,0 0 0,-1 0 0,1 0 0,0 0 0,0 0 0,-1 1 0,1-1 0,-1 0 0,1 0 0,-1 1 0,1-1 0,-1 1 0,0-1 0,0 0 0,0 1 0,0-1 0,0 0 0,0 1 0,0-1 0,0 1 0,-1 1 0,2 40 0,4-50 0,-3 2 0,0 1 0,1-1 0,0 1 0,0 0 0,1 0 0,6-6 0,-10 10 0,1 0 0,-1 0 0,0 1 0,1-1 0,-1 0 0,0 1 0,1-1 0,-1 0 0,0 1 0,1-1 0,-1 0 0,0 1 0,0-1 0,1 1 0,-1-1 0,0 0 0,0 1 0,0-1 0,0 1 0,0-1 0,0 1 0,1-1 0,-1 1 0,0-1 0,0 0 0,0 1 0,-1-1 0,1 1 0,0-1 0,0 1 0,0-1 0,0 1 0,-1 20 0,-3-2 0,0 1 0,0-1 0,-2 0 0,-1-1 0,-13 28 0,20-46 0,0 0 0,0 0 0,0 0 0,0 0 0,0 0 0,0 0 0,0 0 0,0 0 0,0 0 0,0 0 0,-1 0 0,1-1 0,0 1 0,0 0 0,0 0 0,0 0 0,0 0 0,0 0 0,0 0 0,0 0 0,0 0 0,-1 0 0,1 0 0,0 0 0,0 0 0,0 1 0,0-1 0,0 0 0,0 0 0,0 0 0,0 0 0,0 0 0,-1 0 0,1 0 0,0 0 0,0 0 0,0 0 0,0 0 0,0 0 0,0 0 0,0 0 0,0 0 0,0 0 0,0 1 0,0-1 0,0 0 0,0 0 0,0 0 0,0 0 0,0 0 0,0 0 0,0 0 0,0 0 0,0 0 0,0 1 0,0-1 0,0 0 0,0 0 0,0 0 0,0 0 0,0-12 0,4-19 0,-1 17 0,5-24 0,2-1 0,22-56 0,-25 86 0,-8 24 0,-7 24 0,-63 166 0,83-224-455,0 0 0,23-24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2T16:08:47.180"/>
    </inkml:context>
    <inkml:brush xml:id="br0">
      <inkml:brushProperty name="width" value="0.05" units="cm"/>
      <inkml:brushProperty name="height" value="0.05" units="cm"/>
      <inkml:brushProperty name="color" value="#FFFFFF"/>
    </inkml:brush>
  </inkml:definitions>
  <inkml:trace contextRef="#ctx0" brushRef="#br0">0 0 24575,'1'0'0,"0"1"0,0-1 0,0 1 0,-1-1 0,1 1 0,0-1 0,-1 1 0,1-1 0,0 1 0,-1 0 0,1-1 0,0 1 0,-1 0 0,0 0 0,1-1 0,-1 1 0,1 0 0,-1 0 0,0 0 0,1-1 0,-1 1 0,0 0 0,0 0 0,0 0 0,0 0 0,0 0 0,0 1 0,2 30 0,-2-30 0,0 5 0,0 3 0,0-1 0,0 1 0,-1 0 0,-3 9 0,4-22 0,-1-24 0,6 20 0,8 16 0,-11-6 0,0 0 0,0 0 0,0 0 0,0 0 0,0 1 0,-1-1 0,1 1 0,-1-1 0,0 1 0,0-1 0,0 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2T16:09:06.399"/>
    </inkml:context>
    <inkml:brush xml:id="br0">
      <inkml:brushProperty name="width" value="0.05" units="cm"/>
      <inkml:brushProperty name="height" value="0.05" units="cm"/>
      <inkml:brushProperty name="color" value="#FFFFFF"/>
    </inkml:brush>
  </inkml:definitions>
  <inkml:trace contextRef="#ctx0" brushRef="#br0">0 0 24575,'0'5'0,"0"5"0,0 1-8191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2T16:55:47.922"/>
    </inkml:context>
    <inkml:brush xml:id="br0">
      <inkml:brushProperty name="width" value="0.05" units="cm"/>
      <inkml:brushProperty name="height" value="0.05" units="cm"/>
      <inkml:brushProperty name="color" value="#FFFFFF"/>
    </inkml:brush>
  </inkml:definitions>
  <inkml:trace contextRef="#ctx0" brushRef="#br0">477 563 24575,'0'3'0,"-1"0"0,1 0 0,-1 0 0,0 1 0,0-1 0,0 0 0,-1 0 0,1 0 0,-1-1 0,1 1 0,-4 4 0,-28 32 0,15-19 0,-2 4 0,-1 0 0,-46 40 0,67-63 0,-1-1 0,1 1 0,0-1 0,-1 1 0,1-1 0,-1 1 0,1-1 0,-1 1 0,1-1 0,-1 0 0,1 1 0,-1-1 0,1 0 0,-1 0 0,1 1 0,-1-1 0,1 0 0,-1 0 0,0 0 0,1 0 0,-1 0 0,1 0 0,-1 0 0,0 0 0,1 0 0,-1 0 0,1 0 0,-1 0 0,0 0 0,1 0 0,-1 0 0,1-1 0,-1 1 0,1 0 0,-1 0 0,1-1 0,-1 1 0,1 0 0,-1-1 0,1 1 0,-1-1 0,1 1 0,-1 0 0,1-1 0,0 1 0,-1-1 0,1 1 0,0-1 0,-1 1 0,1-1 0,0 0 0,0 1 0,0-1 0,-1 1 0,1-1 0,0 1 0,0-1 0,0 0 0,0 0 0,0-4 0,-1-1 0,1 1 0,0 0 0,0 0 0,1 0 0,1-5 0,8-22 0,1 0 0,2 1 0,1 1 0,2 0 0,25-36 0,-34 55 0,-4 4 0,1 0 0,1 1 0,-1 0 0,1 0 0,0 0 0,10-9 0,-14 15 0,0-1 0,0 0 0,0 1 0,0-1 0,1 1 0,-1-1 0,0 1 0,0-1 0,0 1 0,1 0 0,-1 0 0,0-1 0,1 1 0,-1 0 0,0 0 0,0 0 0,1 0 0,1 1 0,-1 0 0,0 0 0,0 0 0,1 0 0,-1 0 0,0 1 0,-1-1 0,1 1 0,0-1 0,0 1 0,-1 0 0,1 0 0,0-1 0,1 4 0,9 14 0,-1 1 0,0 0 0,-2 0 0,11 31 0,22 94 0,-35-117 0,3 8 0,-2 0 0,-1 1 0,3 47 0,-10-83 0,1 1 0,-1 0 0,0 0 0,0 0 0,0 0 0,0-1 0,-1 1 0,1 0 0,0 0 0,-1-1 0,1 1 0,-1 0 0,0 0 0,0-1 0,1 1 0,-1-1 0,0 1 0,0 0 0,-1-1 0,1 0 0,0 1 0,-2 1 0,1-3 0,1 0 0,-1 0 0,1 0 0,-1 0 0,1 0 0,-1 0 0,1 0 0,-1 0 0,1-1 0,-1 1 0,1-1 0,-1 1 0,1-1 0,-1 0 0,1 1 0,0-1 0,-1 0 0,1 0 0,0 0 0,0 0 0,0 0 0,0 0 0,-1 0 0,1 0 0,1 0 0,-1-1 0,-1-1 0,-19-26 0,1 0 0,2-2 0,0-1 0,3 0 0,-16-43 0,25 59 0,-8-10 0,14 26 0,0-1 0,0 1 0,0 0 0,-1 0 0,1 0 0,0-1 0,0 1 0,0 0 0,0 0 0,0 0 0,-1 0 0,1-1 0,0 1 0,0 0 0,0 0 0,-1 0 0,1 0 0,0 0 0,0 0 0,0 0 0,-1-1 0,1 1 0,0 0 0,0 0 0,-1 0 0,1 0 0,0 0 0,0 0 0,-1 0 0,1 0 0,0 0 0,0 0 0,-1 0 0,1 0 0,0 1 0,0-1 0,0 0 0,-1 0 0,1 0 0,0 0 0,0 0 0,0 0 0,-1 1 0,-1 3 0,1 0 0,-1 0 0,1 1 0,0-1 0,0 0 0,1 1 0,-1 7 0,-5 68 0,3-32 0,-11 56 0,14-101 0,0 0 0,-1-1 0,1 1 0,-1 0 0,0 0 0,0-1 0,0 1 0,0-1 0,0 1 0,0-1 0,-1 1 0,1-1 0,-1 0 0,0 1 0,-3 2 0,5-5 0,-1 0 0,1 0 0,-1 0 0,1 0 0,-1 0 0,0 0 0,1 0 0,-1 0 0,1 0 0,-1 0 0,0 0 0,1 0 0,-1 0 0,1 0 0,-1 0 0,0-1 0,1 1 0,-1 0 0,1 0 0,-1-1 0,1 1 0,-1 0 0,1-1 0,-1 1 0,0-1 0,-18-25 0,-1-16 0,2 0 0,2-1 0,1 0 0,3-2 0,-14-86 0,24 119 0,0 0 0,1 0 0,1 0 0,0 0 0,0 1 0,1-1 0,5-22 0,-6 33 0,0 0 0,0 0 0,0 0 0,0 1 0,1-1 0,-1 0 0,0 0 0,0 1 0,1-1 0,-1 0 0,1 0 0,-1 1 0,1-1 0,-1 0 0,1 1 0,-1-1 0,1 1 0,-1-1 0,1 0 0,0 1 0,-1-1 0,1 1 0,0 0 0,-1-1 0,1 1 0,0 0 0,0-1 0,-1 1 0,1 0 0,0 0 0,0-1 0,0 1 0,-1 0 0,1 0 0,0 0 0,0 0 0,0 0 0,0 0 0,-1 1 0,1-1 0,0 0 0,0 0 0,-1 0 0,1 1 0,0-1 0,1 1 0,1 1 0,-1 0 0,1 1 0,0-1 0,-1 1 0,0-1 0,1 1 0,-1 0 0,0 0 0,2 5 0,6 14 0,-1 1 0,0 0 0,-2 0 0,-1 0 0,6 40 0,-12-43 0,-4-28 0,-5-30 0,9 29 0,-1 0 0,1 0 0,1 0 0,0-1 0,0 1 0,1 0 0,0 1 0,1-1 0,-1 0 0,2 1 0,-1-1 0,1 1 0,1 0 0,9-14 0,-13 21 0,0 0 0,0-1 0,0 1 0,0 0 0,0 0 0,1 0 0,-1 0 0,0 0 0,0 0 0,1 1 0,-1-1 0,1 0 0,-1 1 0,1-1 0,-1 1 0,1-1 0,-1 1 0,1 0 0,1-1 0,-2 1 0,1 1 0,-1-1 0,0 0 0,0 1 0,1-1 0,-1 1 0,0 0 0,0-1 0,0 1 0,0 0 0,0 0 0,0-1 0,0 1 0,0 0 0,0 0 0,0 0 0,-1 0 0,2 2 0,2 4 0,-1 0 0,0 0 0,0 0 0,0 0 0,-1 1 0,2 12 0,1 11 0,2 52 0,-7-69 0,0 0 0,-1 0 0,-1 0 0,0 0 0,-8 26 0,4-27 0,2-13 0,2-25 0,10-18 0,2 0 0,2 1 0,2 0 0,19-39 0,-4 6 0,-28 74 0,-1 0 0,1 0 0,-1 0 0,1 0 0,-1 0 0,0-1 0,1 1 0,-1 0 0,0 0 0,0 0 0,0 0 0,0 0 0,0-1 0,0 1 0,0 0 0,0-2 0,-12 9 0,-19 30 0,-2 8 0,-23 32 0,49-58 0,7-18 0,0 1 0,0-1 0,1 0 0,-1 0 0,0 0 0,0 1 0,0-1 0,0 0 0,1 0 0,-1 0 0,0 0 0,0 1 0,0-1 0,1 0 0,-1 0 0,0 0 0,0 0 0,0 0 0,1 0 0,-1 0 0,0 1 0,0-1 0,1 0 0,-1 0 0,0 0 0,0 0 0,1 0 0,-1 0 0,0 0 0,0 0 0,1 0 0,-1 0 0,0-1 0,0 1 0,0 0 0,1 0 0,27-15 0,-26 13 0,-1 1 0,1 0 0,0-1 0,-1 1 0,1 0 0,0 0 0,-1 0 0,1 0 0,0 1 0,0-1 0,2 0 0,-3 1 0,-1 0 0,0 0 0,0 0 0,1 0 0,-1 0 0,0 1 0,0-1 0,1 0 0,-1 0 0,0 0 0,0 0 0,0 1 0,0-1 0,1 0 0,-1 0 0,0 1 0,0-1 0,0 0 0,0 0 0,0 1 0,1-1 0,-1 0 0,0 0 0,0 1 0,0-1 0,0 0 0,0 1 0,0-1 0,0 0 0,0 0 0,0 1 0,0-1 0,0 0 0,0 1 0,0-1 0,-1 0 0,1 0 0,0 1 0,0-1 0,0 0 0,0 1 0,-2 4 0,0-1 0,0 1 0,0-1 0,-1 1 0,1-1 0,-1 0 0,-4 6 0,4-8 0,1 1 0,-1 0 0,1-1 0,-1 0 0,0 0 0,0 0 0,0 0 0,-5 3 0,7-5 0,1 0 0,-1 0 0,0 0 0,0 0 0,1 0 0,-1 1 0,0-1 0,1 0 0,-1-1 0,0 1 0,1 0 0,-1 0 0,0 0 0,0 0 0,1 0 0,-1-1 0,0 1 0,1 0 0,-1-1 0,1 1 0,-1 0 0,0-1 0,1 1 0,-1-1 0,1 1 0,-1-1 0,1 1 0,-1-1 0,1 1 0,0-1 0,-1 0 0,1 1 0,0-1 0,-1 0 0,1 1 0,0-1 0,0 0 0,-1 1 0,1-1 0,0 0 0,0 1 0,0-1 0,0 0 0,0 0 0,0 0 0,0 0 0,0-1 0,0 1 0,0 0 0,-1-1 0,1 1 0,0 0 0,-1-1 0,1 1 0,-1 0 0,0 0 0,1 0 0,-1-1 0,0 1 0,0 0 0,1 0 0,-1 0 0,0 0 0,0 0 0,0 0 0,0 1 0,-1-1 0,1 0 0,0 0 0,0 1 0,0-1 0,-1 1 0,1-1 0,0 1 0,0-1 0,-1 1 0,1 0 0,0 0 0,-1 0 0,1 0 0,0 0 0,-1 0 0,1 0 0,-1 0 0,-1 1 0,-7 1 0,0 2 0,0-1 0,1 1 0,-16 9 0,-15 6 0,39-19 0,-1 1 0,0-1 0,1 0 0,-1 1 0,1-1 0,-1 0 0,1 0 0,-1 0 0,0 0 0,1 0 0,-1 0 0,1-1 0,-1 1 0,1 0 0,-4-2 0,5 2 0,-1-1 0,1 1 0,-1-1 0,1 1 0,-1-1 0,1 1 0,0-1 0,-1 0 0,1 1 0,-1-1 0,1 0 0,0 1 0,0-1 0,-1 0 0,1 1 0,0-1 0,0 0 0,0 1 0,0-1 0,0 0 0,0 1 0,0-1 0,0 0 0,0 0 0,1-4 0,0 1 0,1 0 0,-1 0 0,1 0 0,0 0 0,0 0 0,0 0 0,0 0 0,5-5 0,-1 1 0,0 1 0,0 0 0,0 0 0,1 0 0,0 1 0,0 0 0,1 0 0,11-6 0,-19 14 0,0-1 0,0 0 0,0 1 0,0-1 0,0 1 0,-1-1 0,1 0 0,-1 1 0,1-1 0,-1 0 0,0 0 0,1 1 0,-1-1 0,-1 2 0,-11 14 0,0-2 0,-20 19 0,44-42 0,-1 1 0,-1 0 0,1-1 0,-2 0 0,1 0 0,-1-1 0,0 0 0,13-19 0,-21 28 0,0-1 0,0 1 0,1 0 0,-1-1 0,0 1 0,0-1 0,0 1 0,0 0 0,1-1 0,-1 1 0,0 0 0,0-1 0,0 1 0,0-1 0,0 1 0,0 0 0,0-1 0,0 1 0,0-1 0,-1 1 0,1 0 0,0-1 0,0 1 0,0 0 0,0-1 0,0 1 0,-1-1 0,1 1 0,0 0 0,0 0 0,-1-1 0,1 1 0,0 0 0,0-1 0,-1 1 0,1 0 0,0 0 0,-1 0 0,1-1 0,0 1 0,-1 0 0,1 0 0,0 0 0,-1 0 0,1-1 0,-1 1 0,1 0 0,0 0 0,-1 0 0,1 0 0,-1 0 0,-30 2 0,28-1 0,0 0 0,1-1 0,-1 0 0,0 1 0,0-1 0,0 0 0,0-1 0,1 1 0,-1 0 0,-4-2 0,6 1 0,0 0 0,0 0 0,1-1 0,-1 1 0,0 0 0,1-1 0,-1 1 0,1 0 0,-1-1 0,1 1 0,0-1 0,-1 1 0,1-1 0,0 1 0,0-1 0,0 1 0,0-2 0,0 0 0,0 1 0,0 0 0,0 0 0,0 0 0,0 0 0,-1 0 0,1 0 0,-1 0 0,0 0 0,1 0 0,-3-3 0,-3-3 0,4 7 0,1 0 0,-1-1 0,1 1 0,-1-1 0,1 1 0,0-1 0,0 0 0,0 1 0,0-1 0,0 0 0,0 0 0,0 0 0,1 0 0,-1 1 0,1-1 0,-1 0 0,1 0 0,0 0 0,0 0 0,-1 0 0,1 0 0,1 0 0,-1 0 0,0 0 0,0 0 0,1 0 0,-1 0 0,1 0 0,0 0 0,0 0 0,1-3 0,2 0 0,0 0 0,0 0 0,0 0 0,1 1 0,0-1 0,0 1 0,0 0 0,0 0 0,11-5 0,54-24 0,-70 33 0,-1 0 0,1 0 0,0 1 0,0-1 0,0 0 0,0 0 0,0 0 0,0 1 0,0-1 0,0 0 0,0 0 0,0 1 0,0-1 0,0 0 0,0 0 0,0 1 0,0-1 0,0 0 0,0 0 0,0 1 0,0-1 0,0 0 0,1 0 0,-1 0 0,0 1 0,0-1 0,0 0 0,0 0 0,0 0 0,1 1 0,-1-1 0,0 0 0,0 0 0,0 0 0,1 0 0,-1 1 0,0-1 0,0 0 0,0 0 0,1 0 0,-1 0 0,0 0 0,0 0 0,1 0 0,-1 0 0,0 0 0,0 0 0,1 0 0,-1 0 0,0 0 0,0 0 0,0 0 0,1 0 0,-1 0 0,0 0 0,0 0 0,1 0 0,-1 0 0,0 0 0,0-1 0,1 1 0,-1 0 0,0 0 0,-11 20 0,10-18 0,-32 46 0,48-56 0,-1-1 0,18-14 0,-24 17 0,-4 3 0,0-1 0,0 1 0,0 1 0,0-1 0,1 1 0,-1-1 0,1 1 0,5-1 0,-10 3 0,0 0 0,0-1 0,0 1 0,1 0 0,-1 0 0,0 0 0,0 0 0,0 0 0,1 0 0,-1 0 0,0 0 0,0 0 0,0 0 0,1 0 0,-1 1 0,0-1 0,0 0 0,0 0 0,1 0 0,-1 0 0,0 0 0,0 0 0,0 0 0,0 0 0,1 1 0,-1-1 0,0 0 0,0 0 0,0 0 0,0 0 0,0 1 0,0-1 0,1 0 0,-1 0 0,0 0 0,0 1 0,0-1 0,0 0 0,0 0 0,0 0 0,0 1 0,0-1 0,0 0 0,0 0 0,0 1 0,-3 13 0,-11 15 0,14-28 0,-30 55 0,30-56 0,-1 1 0,1-1 0,0 0 0,0 1 0,0-1 0,0 0 0,-1 1 0,1-1 0,0 1 0,0-1 0,0 1 0,0-1 0,0 0 0,0 1 0,0-1 0,0 1 0,0-1 0,0 1 0,0-1 0,0 0 0,1 1 0,-1-1 0,0 1 0,0-1 0,0 0 0,0 1 0,1-1 0,-1 0 0,0 1 0,1 0 0,12-3 0,16-13 0,-28 14 0,27-16 0,-3 3 0,30-24 0,-49 33 0,0 0 0,0-1 0,-1 1 0,1-1 0,-1 0 0,-1-1 0,1 1 0,-1-1 0,6-12 0,-6 1 0,-4 17 0,-1 1 0,1 0 0,0 0 0,0 0 0,-1 0 0,1 0 0,0-1 0,0 1 0,0 0 0,-1 0 0,1 0 0,0 0 0,-1 0 0,1 0 0,0 0 0,0 0 0,-1 0 0,1 0 0,0 0 0,0 0 0,-1 0 0,1 0 0,0 0 0,0 0 0,-1 1 0,1-1 0,0 0 0,0 0 0,-1 0 0,1 0 0,0 0 0,0 1 0,0-1 0,-1 0 0,1 0 0,-30 26 0,27-24 0,-22 25 0,-36 48 0,-14 15 0,74-88 0,0-1 0,0 0 0,0 1 0,0-1 0,-1 0 0,1 0 0,0 0 0,-1 0 0,1 0 0,-1 0 0,1-1 0,-1 1 0,1 0 0,-1-1 0,0 1 0,1-1 0,-1 0 0,0 1 0,1-1 0,-1 0 0,-3 0 0,4-1 0,-1 0 0,1 1 0,-1-1 0,1 0 0,-1 0 0,1 0 0,0 0 0,-1 0 0,1 0 0,0-1 0,0 1 0,0 0 0,0-1 0,0 1 0,0 0 0,0-1 0,-1-2 0,-2-7 0,1 0 0,0 0 0,0 0 0,1 0 0,-1-12 0,-1-51 0,4 74 0,0-1 0,0 0 0,0 1 0,0-1 0,0 0 0,0 1 0,0-1 0,0 0 0,0 1 0,0-1 0,0 0 0,0 1 0,0-1 0,1 0 0,-1 1 0,0-1 0,1 1 0,-1-1 0,0 0 0,1 1 0,-1-1 0,1 1 0,-1-1 0,1 1 0,-1-1 0,1 1 0,0-1 0,0 1 0,0 1 0,-1-1 0,1 1 0,0-1 0,0 1 0,-1-1 0,1 1 0,0-1 0,-1 1 0,1 0 0,0-1 0,-1 1 0,1 0 0,-1-1 0,1 1 0,0 1 0,18 39 0,-8-4 0,-7-23 0,-5-17 0,0-8 0,8 12 0,11 20 0,16 33 0,-3 1 0,-2 2 0,32 90 0,-56-125 0,-5-21 0,0-1 0,0 0 0,0 0 0,0 1 0,0-1 0,0 0 0,0 0 0,0 1 0,0-1 0,0 0 0,0 0 0,0 0 0,0 1 0,0-1 0,0 0 0,-1 0 0,1 1 0,0-1 0,0 0 0,0 0 0,0 0 0,0 1 0,0-1 0,-1 0 0,1 0 0,0 0 0,0 0 0,0 0 0,-1 1 0,1-1 0,0 0 0,0 0 0,0 0 0,-1 0 0,1 0 0,0 0 0,-1 0 0,-1-1 0,0 0 0,0 0 0,0 0 0,0-1 0,0 1 0,0-1 0,1 0 0,-1 1 0,0-1 0,1 0 0,0 0 0,-1 0 0,-1-4 0,-32-51 0,2-2 0,3-2 0,3 0 0,-22-74 0,45 125 0,-6-28 0,10 37 0,-1 0 0,1-1 0,0 1 0,0-1 0,0 1 0,0-1 0,0 1 0,0-1 0,0 1 0,0-1 0,0 1 0,1-1 0,-1 1 0,1-1 0,-1 1 0,1 0 0,-1-1 0,3-1 0,-3 2 0,1 1 0,-1 0 0,1 0 0,-1-1 0,1 1 0,0 0 0,-1 0 0,1 0 0,-1 0 0,1 0 0,0 0 0,-1 0 0,1 0 0,0 0 0,-1 0 0,1 0 0,-1 0 0,1 0 0,0 0 0,-1 1 0,1-1 0,-1 0 0,1 0 0,-1 1 0,1-1 0,-1 0 0,1 1 0,-1-1 0,1 1 0,-1-1 0,1 1 0,18 18 0,-15-16 0,12 14 0,-1 0 0,-1 1 0,0 0 0,-1 1 0,-2 1 0,13 26 0,-72-122 0,0-14 0,4-2 0,-49-151 0,203 407 0,1 3 0,-98-147 0,-13-20 0,0 0 0,0 0 0,0 0 0,0 0 0,0 0 0,0 0 0,0 0 0,0 0 0,0 0 0,0 0 0,0 0 0,0 0 0,1 0 0,-1-1 0,0 1 0,0 0 0,0 0 0,0 0 0,0 0 0,0 0 0,0 0 0,0 0 0,0 0 0,0 0 0,0 0 0,0 0 0,0 0 0,0 0 0,0 0 0,1 0 0,-1 0 0,0 0 0,0 0 0,0 0 0,0 0 0,0 0 0,0 0 0,0 0 0,0 0 0,0 0 0,-15-39 0,-10-23 0,3-1 0,-16-70 0,38 133 0,0 0 0,1 0 0,-1 0 0,0 0 0,0 0 0,0 0 0,0 0 0,0 0 0,0 0 0,1 0 0,-1 0 0,0 0 0,0 0 0,0 0 0,0 0 0,0 0 0,0 0 0,0 0 0,0 0 0,1 0 0,-1 0 0,0 0 0,0-1 0,0 1 0,0 0 0,0 0 0,0 0 0,0 0 0,0 0 0,0 0 0,0 0 0,1 0 0,-1 0 0,0-1 0,0 1 0,0 0 0,0 0 0,0 0 0,0 0 0,0 0 0,0 0 0,0-1 0,0 1 0,0 0 0,0 0 0,0 0 0,0 0 0,0 0 0,0 0 0,0 0 0,0-1 0,0 1 0,0 0 0,-1 0 0,1 0 0,0 0 0,0 0 0,0 0 0,0 0 0,0 0 0,0 0 0,0-1 0,0 1 0,10 12 0,11 20 0,-13-17 0,52 100 0,-54-95 0,-6-20 0,0 1 0,0-1 0,0 0 0,0 0 0,0 0 0,0 0 0,0 1 0,0-1 0,0 0 0,0 0 0,0 0 0,0 0 0,0 1 0,0-1 0,0 0 0,0 0 0,0 0 0,0 0 0,-1 0 0,1 1 0,0-1 0,0 0 0,0 0 0,0 0 0,0 0 0,0 0 0,0 0 0,-1 1 0,1-1 0,0 0 0,0 0 0,0 0 0,0 0 0,0 0 0,-1 0 0,1 0 0,0 0 0,0 0 0,0 0 0,0 0 0,-1 0 0,1 0 0,0 0 0,0 0 0,0 0 0,0 0 0,-1 0 0,-2-1 0,0-1 0,0 0 0,0 1 0,1-1 0,-1-1 0,1 1 0,-1 0 0,-3-4 0,-16-21 0,0 0 0,-19-33 0,29 42 0,7 13 0,4 14 0,11 34 0,-7-29 0,0 1 0,3 22 0,-8-34 0,-1-7 0,-5-12 0,2 0 0,0 0 0,1 0 0,-5-27 0,-3-8 0,8 39 0,2 12 0,-1 21 0,3 39 0,1-59 0,2 90 0,-48-54 0,-84 135 0,46-57 0,80-108 0,-20 21 0,23-27 0,0 0 0,1 0 0,-1 0 0,0 0 0,0-1 0,0 1 0,0 0 0,0-1 0,0 1 0,0 0 0,0-1 0,0 1 0,0-1 0,0 0 0,0 1 0,0-1 0,0 0 0,0 0 0,0 0 0,-1 1 0,1-1 0,0 0 0,-2-1 0,3 1 0,-1-1 0,0 1 0,1-1 0,-1 0 0,1 1 0,-1-1 0,1 0 0,0 0 0,-1 1 0,1-1 0,-1 0 0,1 0 0,0 0 0,0 1 0,0-1 0,-1 0 0,1 0 0,0 0 0,0 0 0,0 1 0,0-1 0,0 0 0,1 0 0,-1 0 0,0-1 0,3-12 0,0-1 0,0 1 0,1 0 0,1 0 0,1 1 0,0 0 0,0 0 0,12-17 0,74-98 0,-86 120 0,17-23 0,1 1 0,2 1 0,1 2 0,52-43 0,-75 67 0,0 0 0,0 1 0,1 0 0,-1-1 0,1 2 0,-1-1 0,1 0 0,-1 1 0,9-1 0,-11 1 0,-1 1 0,0 0 0,1 1 0,-1-1 0,0 0 0,1 0 0,-1 0 0,0 1 0,1-1 0,-1 1 0,0-1 0,0 1 0,1-1 0,-1 1 0,0 0 0,0 0 0,0 0 0,0-1 0,0 1 0,0 0 0,0 0 0,0 0 0,-1 0 0,1 1 0,0-1 0,0 0 0,-1 0 0,1 0 0,-1 1 0,1-1 0,-1 0 0,0 1 0,1-1 0,-1 0 0,0 3 0,1 4 0,0-1 0,-1 1 0,0-1 0,-1 1 0,1-1 0,-1 0 0,-1 1 0,-3 11 0,-27 59 0,25-65 0,1 1 0,0 0 0,1 1 0,0-1 0,1 1 0,-2 18 0,6-32 0,0-1 0,0 0 0,0 1 0,0-1 0,0 0 0,0 1 0,0-1 0,0 1 0,0-1 0,0 0 0,0 1 0,0-1 0,0 0 0,0 1 0,0-1 0,0 1 0,1-1 0,-1 0 0,0 1 0,0-1 0,0 0 0,1 0 0,-1 1 0,0-1 0,0 0 0,1 0 0,-1 1 0,0-1 0,1 0 0,-1 0 0,0 1 0,1-1 0,0 0 0,14-3 0,19-19 0,-29 19 0,-5 3 0,9-6 0,0 0 0,0 1 0,0 0 0,12-4 0,-18 8 0,-1 0 0,1 0 0,0 1 0,0-1 0,0 1 0,0 0 0,0-1 0,-1 1 0,1 1 0,0-1 0,0 0 0,0 1 0,0-1 0,0 1 0,-1 0 0,1 0 0,0 0 0,-1 0 0,1 1 0,4 2 0,-1 1 0,-1 0 0,1 0 0,-1 1 0,0 0 0,0 0 0,0 1 0,-1-1 0,5 11 0,25 62 0,-27-61 0,30 83 0,-37-101 0,0 1 0,0-1 0,0 1 0,0-1 0,0 1 0,0-1 0,1 1 0,-1-1 0,0 1 0,0-1 0,1 1 0,-1-1 0,0 0 0,0 1 0,1-1 0,-1 1 0,0-1 0,1 0 0,-1 1 0,0-1 0,1 0 0,-1 0 0,1 1 0,-1-1 0,1 0 0,-1 0 0,1 1 0,0-1 0,4-13 0,-3-31 0,-2 41 0,0-25 0,3-57 0,-2 76 0,0 1 0,1 0 0,0-1 0,0 1 0,1 0 0,0 0 0,7-13 0,-8 19 0,-1 0 0,0 0 0,0 0 0,0 1 0,1-1 0,-1 0 0,1 1 0,0-1 0,-1 1 0,1 0 0,0-1 0,0 1 0,0 0 0,0 0 0,0 0 0,0 0 0,0 1 0,0-1 0,0 0 0,4 0 0,-3 1 0,1 1 0,-1-1 0,1 0 0,-1 1 0,1 0 0,-1 0 0,1 0 0,-1 0 0,0 0 0,0 1 0,6 3 0,5 5 0,0 0 0,-1 1 0,0 1 0,12 15 0,-22-25 0,19 22 0,-1 1 0,-1 0 0,-1 2 0,-2 0 0,20 39 0,-36-65 0,0 1 0,-1-1 0,1 1 0,-1-1 0,1 1 0,-1-1 0,1 1 0,-1-1 0,0 1 0,0-1 0,0 1 0,0 2 0,0-4 0,0 1 0,0-1 0,-1 0 0,1 0 0,0 0 0,0 1 0,-1-1 0,1 0 0,0 0 0,-1 0 0,1 0 0,0 0 0,-1 1 0,1-1 0,0 0 0,0 0 0,-1 0 0,1 0 0,0 0 0,-1 0 0,1 0 0,0 0 0,-1 0 0,1 0 0,0-1 0,-1 1 0,1 0 0,0 0 0,0 0 0,-1 0 0,1 0 0,0 0 0,0-1 0,-1 1 0,1 0 0,-35-27 0,1-6 0,-42-54 0,72 83 0,15 20 0,28 42 0,-14-9 0,-3 1 0,28 90 0,-46-125 0,-6-16 0,-12-26 0,6 10 0,-149-335 0,151 333 0,17 45 0,21 74 0,-4 2 0,-5 1 0,19 197 0,-41-266 0,-2-28 0,0-7 0,-10-50 0,2-25 0,0-109 0,10 144 0,1 0 0,3 0 0,1 1 0,17-59 0,-20 88 0,0-1 0,2 1 0,-1 0 0,1 0 0,1 0 0,0 0 0,1 1 0,11-14 0,-17 22 0,1 1 0,-1-1 0,0 1 0,1 0 0,-1 0 0,1-1 0,0 1 0,-1 0 0,1 0 0,0 1 0,0-1 0,-1 0 0,1 0 0,0 1 0,0-1 0,0 1 0,0 0 0,0 0 0,0-1 0,0 1 0,0 0 0,-1 1 0,5-1 0,-4 1 0,1 1 0,0-1 0,-1 1 0,1-1 0,-1 1 0,1 0 0,-1 0 0,0 0 0,1 0 0,-1 0 0,0 1 0,-1-1 0,4 5 0,2 6 0,0 0 0,-1 0 0,0 1 0,-1 0 0,4 20 0,5 50 0,-3 1 0,-4 0 0,-8 157 0,1-229 0,0-7 0,0 1 0,0 0 0,0 0 0,-1 0 0,0 0 0,-1 0 0,1-1 0,-1 1 0,-1-1 0,1 1 0,-4 6 0,5-13 0,1 1 0,-1-1 0,1 1 0,-1-1 0,1 1 0,-1-1 0,0 0 0,1 1 0,-1-1 0,0 0 0,1 1 0,-1-1 0,0 0 0,1 0 0,-1 0 0,0 1 0,1-1 0,-1 0 0,0 0 0,0 0 0,1 0 0,-1 0 0,0-1 0,0 1 0,1 0 0,-1 0 0,0 0 0,1-1 0,-1 1 0,0 0 0,1-1 0,-1 1 0,1 0 0,-1-1 0,0 1 0,1-1 0,-1 1 0,1-1 0,-2 0 0,-18-26 0,8 4 0,1-1 0,1 0 0,1-1 0,2 0 0,0 0 0,-5-43 0,12 59 0,3 8 0,10 18 0,11 29 0,1 3 0,-25-49 0,0 0 0,0 0 0,1 1 0,-1-1 0,0 0 0,0 0 0,0 0 0,0 1 0,0-1 0,0 0 0,1 0 0,-1 0 0,0 0 0,0 1 0,0-1 0,0 0 0,1 0 0,-1 0 0,0 0 0,0 0 0,0 0 0,1 0 0,-1 0 0,0 1 0,0-1 0,0 0 0,1 0 0,-1 0 0,0 0 0,0 0 0,1 0 0,-1 0 0,0 0 0,0 0 0,0 0 0,1-1 0,-1 1 0,0 0 0,0 0 0,1 0 0,-1 0 0,0 0 0,0 0 0,5-12 0,-4-19 0,-1 30 0,-2-109-1365,2 86-5461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2T16:56:06.498"/>
    </inkml:context>
    <inkml:brush xml:id="br0">
      <inkml:brushProperty name="width" value="0.35" units="cm"/>
      <inkml:brushProperty name="height" value="0.35" units="cm"/>
      <inkml:brushProperty name="color" value="#FFFFFF"/>
    </inkml:brush>
  </inkml:definitions>
  <inkml:trace contextRef="#ctx0" brushRef="#br0">278 277 24575,'7'1'0,"0"-1"0,0 1 0,0 1 0,0 0 0,7 2 0,-6-1 0,0-1 0,0 0 0,16 2 0,44-3 0,105-10 0,66-22 0,-189 23 0,47-7 0,-193 13 0,-278-8 0,372 10 0,1 0 0,-1 0 0,1 0 0,-1-1 0,0 1 0,1 0 0,-1-1 0,1 1 0,-1-1 0,1 1 0,0-1 0,-1 0 0,1 0 0,0 1 0,-1-1 0,1 0 0,0 0 0,0 0 0,0-1 0,0 1 0,0 0 0,0 0 0,0 0 0,-1-3 0,1 2 0,1 0 0,0 0 0,-1 0 0,1-1 0,0 1 0,0 0 0,0-1 0,1 1 0,-1 0 0,1 0 0,-1 0 0,1-1 0,-1 1 0,3-3 0,3-8 0,1 1 0,1 0 0,0 0 0,10-11 0,27-22 0,-34 35 0,-1 0 0,17-20 0,-69 56 0,-149 82 0,-8 6 0,183-103 0,2 1 0,-19 18 0,23-20 0,0 0 0,-1 0 0,-1-1 0,-23 14 0,24-15 0,0 0 0,1 0 0,1 1 0,-18 20 0,178-182 0,-149 151 0,-1 1 0,0-1 0,0 0 0,1 1 0,-1-1 0,0 0 0,-1 0 0,1 0 0,0 0 0,0-2 0,0 3 0,-1 1 0,0-1 0,0 1 0,0-1 0,0 0 0,0 1 0,0-1 0,0 1 0,-1-1 0,1 1 0,0-1 0,0 1 0,0-1 0,0 1 0,-1-1 0,1 1 0,0-1 0,-1 1 0,1-1 0,0 1 0,-1 0 0,1-1 0,0 1 0,-2-1 0,1 0 0,-1 0 0,0 1 0,0-1 0,0 1 0,0-1 0,0 1 0,0 0 0,0 0 0,0 0 0,0 0 0,0 0 0,0 0 0,0 1 0,0-1 0,0 1 0,1-1 0,-1 1 0,0 0 0,-2 0 0,-46 20 0,50-21 0,0 0 0,0 0 0,0 0 0,0-1 0,0 1 0,0 0 0,0 0 0,0 0 0,0 0 0,0 0 0,0 0 0,0 0 0,0 0 0,0 0 0,0 0 0,0 0 0,0 0 0,0 0 0,0 0 0,0 0 0,0-1 0,0 1 0,0 0 0,0 0 0,0 0 0,0 0 0,0 0 0,0 0 0,0 0 0,0 0 0,0 0 0,0 0 0,0 0 0,0 0 0,0 0 0,0 0 0,0-1 0,0 1 0,0 0 0,0 0 0,0 0 0,0 0 0,0 0 0,0 0 0,0 0 0,0 0 0,0 0 0,0 0 0,0 0 0,0 0 0,-1 0 0,1 0 0,0 0 0,0 0 0,0 0 0,0 0 0,0 0 0,0 0 0,0 0 0,0 0 0,0 0 0,0 0 0,7-10 0,11-9 0,-1 6 0,36-23 0,-64 53 0,-12 11 0,8-14-1365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39D1DC-5AB1-4EAB-8974-AD647E628AEE}"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129728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9D1DC-5AB1-4EAB-8974-AD647E628AEE}"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175445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9D1DC-5AB1-4EAB-8974-AD647E628AEE}"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EA80-1583-4AE2-9564-775D83E9562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256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9D1DC-5AB1-4EAB-8974-AD647E628AEE}"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143839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9D1DC-5AB1-4EAB-8974-AD647E628AEE}"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EA80-1583-4AE2-9564-775D83E9562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45568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9D1DC-5AB1-4EAB-8974-AD647E628AEE}"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1611068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9D1DC-5AB1-4EAB-8974-AD647E628AEE}"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3474880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9D1DC-5AB1-4EAB-8974-AD647E628AEE}"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267974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9D1DC-5AB1-4EAB-8974-AD647E628AEE}"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293127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9D1DC-5AB1-4EAB-8974-AD647E628AEE}" type="datetimeFigureOut">
              <a:rPr lang="en-IN" smtClean="0"/>
              <a:t>29-08-2023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203168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39D1DC-5AB1-4EAB-8974-AD647E628AEE}"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42927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39D1DC-5AB1-4EAB-8974-AD647E628AEE}" type="datetimeFigureOut">
              <a:rPr lang="en-IN" smtClean="0"/>
              <a:t>29-08-2023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406984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39D1DC-5AB1-4EAB-8974-AD647E628AEE}" type="datetimeFigureOut">
              <a:rPr lang="en-IN" smtClean="0"/>
              <a:t>29-08-2023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71272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9D1DC-5AB1-4EAB-8974-AD647E628AEE}" type="datetimeFigureOut">
              <a:rPr lang="en-IN" smtClean="0"/>
              <a:t>29-08-2023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343842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39D1DC-5AB1-4EAB-8974-AD647E628AEE}"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243165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39D1DC-5AB1-4EAB-8974-AD647E628AEE}" type="datetimeFigureOut">
              <a:rPr lang="en-IN" smtClean="0"/>
              <a:t>29-08-2023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1EA80-1583-4AE2-9564-775D83E95622}" type="slidenum">
              <a:rPr lang="en-IN" smtClean="0"/>
              <a:t>‹#›</a:t>
            </a:fld>
            <a:endParaRPr lang="en-IN"/>
          </a:p>
        </p:txBody>
      </p:sp>
    </p:spTree>
    <p:extLst>
      <p:ext uri="{BB962C8B-B14F-4D97-AF65-F5344CB8AC3E}">
        <p14:creationId xmlns:p14="http://schemas.microsoft.com/office/powerpoint/2010/main" val="93607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39D1DC-5AB1-4EAB-8974-AD647E628AEE}" type="datetimeFigureOut">
              <a:rPr lang="en-IN" smtClean="0"/>
              <a:t>29-08-2023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81EA80-1583-4AE2-9564-775D83E95622}" type="slidenum">
              <a:rPr lang="en-IN" smtClean="0"/>
              <a:t>‹#›</a:t>
            </a:fld>
            <a:endParaRPr lang="en-IN"/>
          </a:p>
        </p:txBody>
      </p:sp>
    </p:spTree>
    <p:extLst>
      <p:ext uri="{BB962C8B-B14F-4D97-AF65-F5344CB8AC3E}">
        <p14:creationId xmlns:p14="http://schemas.microsoft.com/office/powerpoint/2010/main" val="177586224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8.xml"/><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374A-C565-BE03-8708-208418072201}"/>
              </a:ext>
            </a:extLst>
          </p:cNvPr>
          <p:cNvSpPr>
            <a:spLocks noGrp="1"/>
          </p:cNvSpPr>
          <p:nvPr>
            <p:ph type="ctrTitle"/>
          </p:nvPr>
        </p:nvSpPr>
        <p:spPr>
          <a:xfrm>
            <a:off x="1320455" y="380580"/>
            <a:ext cx="7766936" cy="1646302"/>
          </a:xfrm>
        </p:spPr>
        <p:txBody>
          <a:bodyPr/>
          <a:lstStyle/>
          <a:p>
            <a:r>
              <a:rPr lang="en-US" sz="3200" b="1" i="0" dirty="0">
                <a:solidFill>
                  <a:schemeClr val="tx2">
                    <a:lumMod val="75000"/>
                  </a:schemeClr>
                </a:solidFill>
                <a:effectLst/>
                <a:latin typeface="Arial Black" panose="020B0A04020102020204" pitchFamily="34" charset="0"/>
              </a:rPr>
              <a:t>Integrated Membrane Processes for Water Extraction and NaOH Production from Coal Seam Gas Reverse Osmosis Brine</a:t>
            </a:r>
            <a:endParaRPr lang="en-IN" sz="3200" b="1" dirty="0">
              <a:solidFill>
                <a:schemeClr val="tx2">
                  <a:lumMod val="75000"/>
                </a:schemeClr>
              </a:solidFill>
              <a:latin typeface="Arial Black" panose="020B0A04020102020204" pitchFamily="34" charset="0"/>
            </a:endParaRPr>
          </a:p>
        </p:txBody>
      </p:sp>
      <p:sp>
        <p:nvSpPr>
          <p:cNvPr id="3" name="Subtitle 2">
            <a:extLst>
              <a:ext uri="{FF2B5EF4-FFF2-40B4-BE49-F238E27FC236}">
                <a16:creationId xmlns:a16="http://schemas.microsoft.com/office/drawing/2014/main" id="{7887330F-04D2-805E-E8DC-1F299E40801A}"/>
              </a:ext>
            </a:extLst>
          </p:cNvPr>
          <p:cNvSpPr>
            <a:spLocks noGrp="1"/>
          </p:cNvSpPr>
          <p:nvPr>
            <p:ph type="subTitle" idx="1"/>
          </p:nvPr>
        </p:nvSpPr>
        <p:spPr>
          <a:xfrm>
            <a:off x="4425064" y="6440340"/>
            <a:ext cx="7766936" cy="1096899"/>
          </a:xfrm>
        </p:spPr>
        <p:txBody>
          <a:bodyPr/>
          <a:lstStyle/>
          <a:p>
            <a:r>
              <a:rPr lang="en-IN" dirty="0"/>
              <a:t>DESGIN CREDIT UNDER VIKKY ANAND.</a:t>
            </a:r>
          </a:p>
        </p:txBody>
      </p:sp>
      <p:pic>
        <p:nvPicPr>
          <p:cNvPr id="5" name="Picture 4">
            <a:extLst>
              <a:ext uri="{FF2B5EF4-FFF2-40B4-BE49-F238E27FC236}">
                <a16:creationId xmlns:a16="http://schemas.microsoft.com/office/drawing/2014/main" id="{01C02380-C779-A653-3257-7691CE1B3356}"/>
              </a:ext>
            </a:extLst>
          </p:cNvPr>
          <p:cNvPicPr>
            <a:picLocks noChangeAspect="1"/>
          </p:cNvPicPr>
          <p:nvPr/>
        </p:nvPicPr>
        <p:blipFill>
          <a:blip r:embed="rId2"/>
          <a:stretch>
            <a:fillRect/>
          </a:stretch>
        </p:blipFill>
        <p:spPr>
          <a:xfrm>
            <a:off x="195942" y="2170622"/>
            <a:ext cx="5066523" cy="3337849"/>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CEF975D-E407-73A1-D1AF-91D441A2F809}"/>
                  </a:ext>
                </a:extLst>
              </p14:cNvPr>
              <p14:cNvContentPartPr/>
              <p14:nvPr/>
            </p14:nvContentPartPr>
            <p14:xfrm>
              <a:off x="1649968" y="6345470"/>
              <a:ext cx="189000" cy="205560"/>
            </p14:xfrm>
          </p:contentPart>
        </mc:Choice>
        <mc:Fallback xmlns="">
          <p:pic>
            <p:nvPicPr>
              <p:cNvPr id="6" name="Ink 5">
                <a:extLst>
                  <a:ext uri="{FF2B5EF4-FFF2-40B4-BE49-F238E27FC236}">
                    <a16:creationId xmlns:a16="http://schemas.microsoft.com/office/drawing/2014/main" id="{FCEF975D-E407-73A1-D1AF-91D441A2F809}"/>
                  </a:ext>
                </a:extLst>
              </p:cNvPr>
              <p:cNvPicPr/>
              <p:nvPr/>
            </p:nvPicPr>
            <p:blipFill>
              <a:blip r:embed="rId4"/>
              <a:stretch>
                <a:fillRect/>
              </a:stretch>
            </p:blipFill>
            <p:spPr>
              <a:xfrm>
                <a:off x="1640968" y="6336830"/>
                <a:ext cx="2066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91C244F0-08F8-C407-08F0-CC2F44B96F6D}"/>
                  </a:ext>
                </a:extLst>
              </p14:cNvPr>
              <p14:cNvContentPartPr/>
              <p14:nvPr/>
            </p14:nvContentPartPr>
            <p14:xfrm>
              <a:off x="1754368" y="6347990"/>
              <a:ext cx="246960" cy="257040"/>
            </p14:xfrm>
          </p:contentPart>
        </mc:Choice>
        <mc:Fallback xmlns="">
          <p:pic>
            <p:nvPicPr>
              <p:cNvPr id="8" name="Ink 7">
                <a:extLst>
                  <a:ext uri="{FF2B5EF4-FFF2-40B4-BE49-F238E27FC236}">
                    <a16:creationId xmlns:a16="http://schemas.microsoft.com/office/drawing/2014/main" id="{91C244F0-08F8-C407-08F0-CC2F44B96F6D}"/>
                  </a:ext>
                </a:extLst>
              </p:cNvPr>
              <p:cNvPicPr/>
              <p:nvPr/>
            </p:nvPicPr>
            <p:blipFill>
              <a:blip r:embed="rId6"/>
              <a:stretch>
                <a:fillRect/>
              </a:stretch>
            </p:blipFill>
            <p:spPr>
              <a:xfrm>
                <a:off x="1745728" y="6338990"/>
                <a:ext cx="2646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A39DCD09-ABB1-1F41-022D-2CB70609AE61}"/>
                  </a:ext>
                </a:extLst>
              </p14:cNvPr>
              <p14:cNvContentPartPr/>
              <p14:nvPr/>
            </p14:nvContentPartPr>
            <p14:xfrm>
              <a:off x="1887480" y="6325500"/>
              <a:ext cx="115200" cy="159120"/>
            </p14:xfrm>
          </p:contentPart>
        </mc:Choice>
        <mc:Fallback xmlns="">
          <p:pic>
            <p:nvPicPr>
              <p:cNvPr id="9" name="Ink 8">
                <a:extLst>
                  <a:ext uri="{FF2B5EF4-FFF2-40B4-BE49-F238E27FC236}">
                    <a16:creationId xmlns:a16="http://schemas.microsoft.com/office/drawing/2014/main" id="{A39DCD09-ABB1-1F41-022D-2CB70609AE61}"/>
                  </a:ext>
                </a:extLst>
              </p:cNvPr>
              <p:cNvPicPr/>
              <p:nvPr/>
            </p:nvPicPr>
            <p:blipFill>
              <a:blip r:embed="rId8"/>
              <a:stretch>
                <a:fillRect/>
              </a:stretch>
            </p:blipFill>
            <p:spPr>
              <a:xfrm>
                <a:off x="1878480" y="6316500"/>
                <a:ext cx="1328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1B152B3-8381-1537-671D-0F708393FFFD}"/>
                  </a:ext>
                </a:extLst>
              </p14:cNvPr>
              <p14:cNvContentPartPr/>
              <p14:nvPr/>
            </p14:nvContentPartPr>
            <p14:xfrm>
              <a:off x="1915920" y="6403260"/>
              <a:ext cx="70200" cy="74160"/>
            </p14:xfrm>
          </p:contentPart>
        </mc:Choice>
        <mc:Fallback xmlns="">
          <p:pic>
            <p:nvPicPr>
              <p:cNvPr id="10" name="Ink 9">
                <a:extLst>
                  <a:ext uri="{FF2B5EF4-FFF2-40B4-BE49-F238E27FC236}">
                    <a16:creationId xmlns:a16="http://schemas.microsoft.com/office/drawing/2014/main" id="{B1B152B3-8381-1537-671D-0F708393FFFD}"/>
                  </a:ext>
                </a:extLst>
              </p:cNvPr>
              <p:cNvPicPr/>
              <p:nvPr/>
            </p:nvPicPr>
            <p:blipFill>
              <a:blip r:embed="rId10"/>
              <a:stretch>
                <a:fillRect/>
              </a:stretch>
            </p:blipFill>
            <p:spPr>
              <a:xfrm>
                <a:off x="1907280" y="6394260"/>
                <a:ext cx="87840" cy="91800"/>
              </a:xfrm>
              <a:prstGeom prst="rect">
                <a:avLst/>
              </a:prstGeom>
            </p:spPr>
          </p:pic>
        </mc:Fallback>
      </mc:AlternateContent>
      <p:grpSp>
        <p:nvGrpSpPr>
          <p:cNvPr id="13" name="Group 12">
            <a:extLst>
              <a:ext uri="{FF2B5EF4-FFF2-40B4-BE49-F238E27FC236}">
                <a16:creationId xmlns:a16="http://schemas.microsoft.com/office/drawing/2014/main" id="{9BDCCB35-4AE6-2E9C-CCA6-AB2D10F41469}"/>
              </a:ext>
            </a:extLst>
          </p:cNvPr>
          <p:cNvGrpSpPr/>
          <p:nvPr/>
        </p:nvGrpSpPr>
        <p:grpSpPr>
          <a:xfrm>
            <a:off x="1798200" y="6446460"/>
            <a:ext cx="113400" cy="101520"/>
            <a:chOff x="1798200" y="6446460"/>
            <a:chExt cx="113400" cy="101520"/>
          </a:xfrm>
        </p:grpSpPr>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89995A2D-EB4F-07AE-EEC8-442F42EFFF25}"/>
                    </a:ext>
                  </a:extLst>
                </p14:cNvPr>
                <p14:cNvContentPartPr/>
                <p14:nvPr/>
              </p14:nvContentPartPr>
              <p14:xfrm>
                <a:off x="1823400" y="6447900"/>
                <a:ext cx="88200" cy="100080"/>
              </p14:xfrm>
            </p:contentPart>
          </mc:Choice>
          <mc:Fallback xmlns="">
            <p:pic>
              <p:nvPicPr>
                <p:cNvPr id="11" name="Ink 10">
                  <a:extLst>
                    <a:ext uri="{FF2B5EF4-FFF2-40B4-BE49-F238E27FC236}">
                      <a16:creationId xmlns:a16="http://schemas.microsoft.com/office/drawing/2014/main" id="{89995A2D-EB4F-07AE-EEC8-442F42EFFF25}"/>
                    </a:ext>
                  </a:extLst>
                </p:cNvPr>
                <p:cNvPicPr/>
                <p:nvPr/>
              </p:nvPicPr>
              <p:blipFill>
                <a:blip r:embed="rId12"/>
                <a:stretch>
                  <a:fillRect/>
                </a:stretch>
              </p:blipFill>
              <p:spPr>
                <a:xfrm>
                  <a:off x="1814760" y="6439260"/>
                  <a:ext cx="1058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1410FF8-A7C0-4B39-1742-BA8057993C90}"/>
                    </a:ext>
                  </a:extLst>
                </p14:cNvPr>
                <p14:cNvContentPartPr/>
                <p14:nvPr/>
              </p14:nvContentPartPr>
              <p14:xfrm>
                <a:off x="1798200" y="6446460"/>
                <a:ext cx="16920" cy="49680"/>
              </p14:xfrm>
            </p:contentPart>
          </mc:Choice>
          <mc:Fallback xmlns="">
            <p:pic>
              <p:nvPicPr>
                <p:cNvPr id="12" name="Ink 11">
                  <a:extLst>
                    <a:ext uri="{FF2B5EF4-FFF2-40B4-BE49-F238E27FC236}">
                      <a16:creationId xmlns:a16="http://schemas.microsoft.com/office/drawing/2014/main" id="{51410FF8-A7C0-4B39-1742-BA8057993C90}"/>
                    </a:ext>
                  </a:extLst>
                </p:cNvPr>
                <p:cNvPicPr/>
                <p:nvPr/>
              </p:nvPicPr>
              <p:blipFill>
                <a:blip r:embed="rId14"/>
                <a:stretch>
                  <a:fillRect/>
                </a:stretch>
              </p:blipFill>
              <p:spPr>
                <a:xfrm>
                  <a:off x="1789200" y="6437460"/>
                  <a:ext cx="34560" cy="6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1577A4A9-573D-38A4-3A1F-B81432E40DAC}"/>
                  </a:ext>
                </a:extLst>
              </p14:cNvPr>
              <p14:cNvContentPartPr/>
              <p14:nvPr/>
            </p14:nvContentPartPr>
            <p14:xfrm>
              <a:off x="1754008" y="4655961"/>
              <a:ext cx="360" cy="9720"/>
            </p14:xfrm>
          </p:contentPart>
        </mc:Choice>
        <mc:Fallback xmlns="">
          <p:pic>
            <p:nvPicPr>
              <p:cNvPr id="14" name="Ink 13">
                <a:extLst>
                  <a:ext uri="{FF2B5EF4-FFF2-40B4-BE49-F238E27FC236}">
                    <a16:creationId xmlns:a16="http://schemas.microsoft.com/office/drawing/2014/main" id="{1577A4A9-573D-38A4-3A1F-B81432E40DAC}"/>
                  </a:ext>
                </a:extLst>
              </p:cNvPr>
              <p:cNvPicPr/>
              <p:nvPr/>
            </p:nvPicPr>
            <p:blipFill>
              <a:blip r:embed="rId16"/>
              <a:stretch>
                <a:fillRect/>
              </a:stretch>
            </p:blipFill>
            <p:spPr>
              <a:xfrm>
                <a:off x="1745008" y="4646961"/>
                <a:ext cx="18000" cy="27360"/>
              </a:xfrm>
              <a:prstGeom prst="rect">
                <a:avLst/>
              </a:prstGeom>
            </p:spPr>
          </p:pic>
        </mc:Fallback>
      </mc:AlternateContent>
      <p:pic>
        <p:nvPicPr>
          <p:cNvPr id="16" name="Picture 15">
            <a:extLst>
              <a:ext uri="{FF2B5EF4-FFF2-40B4-BE49-F238E27FC236}">
                <a16:creationId xmlns:a16="http://schemas.microsoft.com/office/drawing/2014/main" id="{E41075C9-740F-DCEA-8989-ED3E3DA4E5EB}"/>
              </a:ext>
            </a:extLst>
          </p:cNvPr>
          <p:cNvPicPr>
            <a:picLocks noChangeAspect="1"/>
          </p:cNvPicPr>
          <p:nvPr/>
        </p:nvPicPr>
        <p:blipFill>
          <a:blip r:embed="rId17"/>
          <a:stretch>
            <a:fillRect/>
          </a:stretch>
        </p:blipFill>
        <p:spPr>
          <a:xfrm>
            <a:off x="5927075" y="2170622"/>
            <a:ext cx="4762913" cy="3337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88640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ircle(in)">
                                      <p:cBhvr>
                                        <p:cTn id="18" dur="2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8CE5-1A67-524E-57D6-88FA6BD6FA0D}"/>
              </a:ext>
            </a:extLst>
          </p:cNvPr>
          <p:cNvSpPr>
            <a:spLocks noGrp="1"/>
          </p:cNvSpPr>
          <p:nvPr>
            <p:ph type="title"/>
          </p:nvPr>
        </p:nvSpPr>
        <p:spPr/>
        <p:txBody>
          <a:bodyPr/>
          <a:lstStyle/>
          <a:p>
            <a:r>
              <a:rPr lang="en-IN" dirty="0"/>
              <a:t>ABOUT THE TOPIC</a:t>
            </a:r>
          </a:p>
        </p:txBody>
      </p:sp>
      <p:sp>
        <p:nvSpPr>
          <p:cNvPr id="3" name="Content Placeholder 2">
            <a:extLst>
              <a:ext uri="{FF2B5EF4-FFF2-40B4-BE49-F238E27FC236}">
                <a16:creationId xmlns:a16="http://schemas.microsoft.com/office/drawing/2014/main" id="{5205F14B-0900-BAE8-EF9C-CBD009F822DA}"/>
              </a:ext>
            </a:extLst>
          </p:cNvPr>
          <p:cNvSpPr>
            <a:spLocks noGrp="1"/>
          </p:cNvSpPr>
          <p:nvPr>
            <p:ph idx="1"/>
          </p:nvPr>
        </p:nvSpPr>
        <p:spPr>
          <a:xfrm>
            <a:off x="677334" y="1199536"/>
            <a:ext cx="8596668" cy="5490513"/>
          </a:xfrm>
        </p:spPr>
        <p:txBody>
          <a:bodyPr/>
          <a:lstStyle/>
          <a:p>
            <a:r>
              <a:rPr lang="en-US" b="0" i="0" dirty="0">
                <a:solidFill>
                  <a:srgbClr val="4D5156"/>
                </a:solidFill>
                <a:effectLst/>
                <a:latin typeface="Roboto" panose="02000000000000000000" pitchFamily="2" charset="0"/>
              </a:rPr>
              <a:t>Membrane distillation (MD) and membrane electrolysis (ME) were evaluated for simultaneous fresh water extraction and NaOH production from a mixture of NaCl and NaHCO3 to simulate the composition of coal seam gas (CSG) reverse osmosis (RO) brine.</a:t>
            </a:r>
          </a:p>
          <a:p>
            <a:r>
              <a:rPr lang="en-IN" dirty="0"/>
              <a:t>The ionic composition of CSG produced water is mostly Na,Cl-,NaHCo3-.</a:t>
            </a:r>
          </a:p>
          <a:p>
            <a:r>
              <a:rPr lang="en-IN" dirty="0"/>
              <a:t>RO process is used for CSG waste water treatment.</a:t>
            </a:r>
          </a:p>
          <a:p>
            <a:r>
              <a:rPr lang="en-IN" dirty="0"/>
              <a:t>CSG RO brine is stored in evaporation ponds, But this a costly method.</a:t>
            </a:r>
          </a:p>
          <a:p>
            <a:r>
              <a:rPr lang="en-IN" dirty="0"/>
              <a:t>NaOH is produced from CSG RO brine by the ME(membrane electrolysis).</a:t>
            </a:r>
          </a:p>
          <a:p>
            <a:r>
              <a:rPr lang="en-IN" dirty="0"/>
              <a:t>Feed stock for NaOH production has been sourced mostly from rock salt, conc. Salt lake brine, conc. Sea water. </a:t>
            </a:r>
          </a:p>
          <a:p>
            <a:endParaRPr lang="en-IN" dirty="0"/>
          </a:p>
        </p:txBody>
      </p:sp>
    </p:spTree>
    <p:extLst>
      <p:ext uri="{BB962C8B-B14F-4D97-AF65-F5344CB8AC3E}">
        <p14:creationId xmlns:p14="http://schemas.microsoft.com/office/powerpoint/2010/main" val="289091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ADDC-4B49-C7AB-65E3-AA6A3EC461D4}"/>
              </a:ext>
            </a:extLst>
          </p:cNvPr>
          <p:cNvSpPr>
            <a:spLocks noGrp="1"/>
          </p:cNvSpPr>
          <p:nvPr>
            <p:ph type="title"/>
          </p:nvPr>
        </p:nvSpPr>
        <p:spPr>
          <a:xfrm>
            <a:off x="2086257" y="0"/>
            <a:ext cx="8596668" cy="594049"/>
          </a:xfrm>
        </p:spPr>
        <p:txBody>
          <a:bodyPr>
            <a:normAutofit fontScale="90000"/>
          </a:bodyPr>
          <a:lstStyle/>
          <a:p>
            <a:r>
              <a:rPr lang="en-IN" dirty="0"/>
              <a:t>EXPERIMENTAL SETUP &amp; PROTOCOL</a:t>
            </a:r>
          </a:p>
        </p:txBody>
      </p:sp>
      <p:sp>
        <p:nvSpPr>
          <p:cNvPr id="5" name="Content Placeholder 4">
            <a:extLst>
              <a:ext uri="{FF2B5EF4-FFF2-40B4-BE49-F238E27FC236}">
                <a16:creationId xmlns:a16="http://schemas.microsoft.com/office/drawing/2014/main" id="{EE1F8178-13ED-98CB-987B-7CD6A37399AD}"/>
              </a:ext>
            </a:extLst>
          </p:cNvPr>
          <p:cNvSpPr>
            <a:spLocks noGrp="1"/>
          </p:cNvSpPr>
          <p:nvPr>
            <p:ph idx="1"/>
          </p:nvPr>
        </p:nvSpPr>
        <p:spPr>
          <a:xfrm>
            <a:off x="807964" y="1107233"/>
            <a:ext cx="8596668" cy="6030686"/>
          </a:xfrm>
        </p:spPr>
        <p:txBody>
          <a:bodyPr>
            <a:normAutofit fontScale="62500" lnSpcReduction="20000"/>
          </a:bodyPr>
          <a:lstStyle/>
          <a:p>
            <a:pPr algn="l">
              <a:buFont typeface="+mj-lt"/>
              <a:buAutoNum type="arabicPeriod"/>
            </a:pPr>
            <a:r>
              <a:rPr lang="en-IN" sz="2900" b="1" i="0" dirty="0">
                <a:solidFill>
                  <a:schemeClr val="tx2">
                    <a:lumMod val="75000"/>
                  </a:schemeClr>
                </a:solidFill>
                <a:effectLst/>
                <a:latin typeface="Söhne"/>
              </a:rPr>
              <a:t>Lab-Scale MD Test System:</a:t>
            </a:r>
            <a:endParaRPr lang="en-IN" sz="2900" b="0" i="0" dirty="0">
              <a:solidFill>
                <a:schemeClr val="tx2">
                  <a:lumMod val="75000"/>
                </a:schemeClr>
              </a:solidFill>
              <a:effectLst/>
              <a:latin typeface="Söhne"/>
            </a:endParaRPr>
          </a:p>
          <a:p>
            <a:pPr marL="742950" lvl="1" indent="-285750" algn="l">
              <a:buFont typeface="+mj-lt"/>
              <a:buAutoNum type="arabicPeriod"/>
            </a:pPr>
            <a:r>
              <a:rPr lang="en-IN" sz="2900" b="0" i="0" dirty="0">
                <a:solidFill>
                  <a:schemeClr val="tx2">
                    <a:lumMod val="75000"/>
                  </a:schemeClr>
                </a:solidFill>
                <a:effectLst/>
                <a:latin typeface="Söhne"/>
              </a:rPr>
              <a:t>Direct Contact Membrane Distillation (DCMD) system used.</a:t>
            </a:r>
          </a:p>
          <a:p>
            <a:pPr marL="742950" lvl="1" indent="-285750" algn="l">
              <a:buFont typeface="+mj-lt"/>
              <a:buAutoNum type="arabicPeriod"/>
            </a:pPr>
            <a:r>
              <a:rPr lang="en-IN" sz="2900" b="0" i="0" dirty="0">
                <a:solidFill>
                  <a:schemeClr val="tx2">
                    <a:lumMod val="75000"/>
                  </a:schemeClr>
                </a:solidFill>
                <a:effectLst/>
                <a:latin typeface="Söhne"/>
              </a:rPr>
              <a:t>Plate-and-frame membrane module with two flow channels.</a:t>
            </a:r>
          </a:p>
          <a:p>
            <a:pPr marL="742950" lvl="1" indent="-285750" algn="l">
              <a:buFont typeface="+mj-lt"/>
              <a:buAutoNum type="arabicPeriod"/>
            </a:pPr>
            <a:r>
              <a:rPr lang="en-IN" sz="2900" b="0" i="0" dirty="0">
                <a:solidFill>
                  <a:schemeClr val="tx2">
                    <a:lumMod val="75000"/>
                  </a:schemeClr>
                </a:solidFill>
                <a:effectLst/>
                <a:latin typeface="Söhne"/>
              </a:rPr>
              <a:t>Flat-sheet membrane made of low-density polyethylene (LDPE).</a:t>
            </a:r>
          </a:p>
          <a:p>
            <a:pPr marL="742950" lvl="1" indent="-285750" algn="l">
              <a:buFont typeface="+mj-lt"/>
              <a:buAutoNum type="arabicPeriod"/>
            </a:pPr>
            <a:r>
              <a:rPr lang="en-IN" sz="2900" b="0" i="0" dirty="0">
                <a:solidFill>
                  <a:schemeClr val="tx2">
                    <a:lumMod val="75000"/>
                  </a:schemeClr>
                </a:solidFill>
                <a:effectLst/>
                <a:latin typeface="Söhne"/>
              </a:rPr>
              <a:t>Synthetic CSG RO brine heated and circulated in the feed channel.</a:t>
            </a:r>
          </a:p>
          <a:p>
            <a:pPr marL="742950" lvl="1" indent="-285750" algn="l">
              <a:buFont typeface="+mj-lt"/>
              <a:buAutoNum type="arabicPeriod"/>
            </a:pPr>
            <a:r>
              <a:rPr lang="en-IN" sz="2900" b="0" i="0" dirty="0">
                <a:solidFill>
                  <a:schemeClr val="tx2">
                    <a:lumMod val="75000"/>
                  </a:schemeClr>
                </a:solidFill>
                <a:effectLst/>
                <a:latin typeface="Söhne"/>
              </a:rPr>
              <a:t>Distillate circulated through distillate channel with temperature control.</a:t>
            </a:r>
          </a:p>
          <a:p>
            <a:pPr marL="742950" lvl="1" indent="-285750" algn="l">
              <a:buFont typeface="+mj-lt"/>
              <a:buAutoNum type="arabicPeriod"/>
            </a:pPr>
            <a:r>
              <a:rPr lang="en-IN" sz="2900" dirty="0">
                <a:solidFill>
                  <a:schemeClr val="tx2">
                    <a:lumMod val="75000"/>
                  </a:schemeClr>
                </a:solidFill>
                <a:latin typeface="Söhne"/>
              </a:rPr>
              <a:t>Digital balance is measured through computer programming.</a:t>
            </a:r>
            <a:endParaRPr lang="en-IN" sz="2900" b="0" i="0" dirty="0">
              <a:solidFill>
                <a:schemeClr val="tx2">
                  <a:lumMod val="75000"/>
                </a:schemeClr>
              </a:solidFill>
              <a:effectLst/>
              <a:latin typeface="Söhne"/>
            </a:endParaRPr>
          </a:p>
          <a:p>
            <a:pPr algn="l">
              <a:buFont typeface="+mj-lt"/>
              <a:buAutoNum type="arabicPeriod"/>
            </a:pPr>
            <a:r>
              <a:rPr lang="en-IN" sz="2900" b="1" i="0" dirty="0">
                <a:solidFill>
                  <a:schemeClr val="tx2">
                    <a:lumMod val="75000"/>
                  </a:schemeClr>
                </a:solidFill>
                <a:effectLst/>
                <a:latin typeface="Söhne"/>
              </a:rPr>
              <a:t>Lab-Scale ME Test System:</a:t>
            </a:r>
            <a:endParaRPr lang="en-IN" sz="2900" b="0" i="0" dirty="0">
              <a:solidFill>
                <a:schemeClr val="tx2">
                  <a:lumMod val="75000"/>
                </a:schemeClr>
              </a:solidFill>
              <a:effectLst/>
              <a:latin typeface="Söhne"/>
            </a:endParaRPr>
          </a:p>
          <a:p>
            <a:pPr marL="742950" lvl="1" indent="-285750" algn="l">
              <a:buFont typeface="+mj-lt"/>
              <a:buAutoNum type="arabicPeriod"/>
            </a:pPr>
            <a:r>
              <a:rPr lang="en-IN" sz="2900" b="0" i="0" dirty="0">
                <a:solidFill>
                  <a:schemeClr val="tx2">
                    <a:lumMod val="75000"/>
                  </a:schemeClr>
                </a:solidFill>
                <a:effectLst/>
                <a:latin typeface="Söhne"/>
              </a:rPr>
              <a:t>Membrane Electrolysis (ME) system included a membrane module and power supplier.</a:t>
            </a:r>
          </a:p>
          <a:p>
            <a:pPr marL="742950" lvl="1" indent="-285750" algn="l">
              <a:buFont typeface="+mj-lt"/>
              <a:buAutoNum type="arabicPeriod"/>
            </a:pPr>
            <a:r>
              <a:rPr lang="en-IN" sz="2900" b="0" i="0" dirty="0">
                <a:solidFill>
                  <a:schemeClr val="tx2">
                    <a:lumMod val="75000"/>
                  </a:schemeClr>
                </a:solidFill>
                <a:effectLst/>
                <a:latin typeface="Söhne"/>
              </a:rPr>
              <a:t>Cation exchange membrane with programmable power supply (up to 18 A).</a:t>
            </a:r>
          </a:p>
          <a:p>
            <a:pPr marL="742950" lvl="1" indent="-285750" algn="l">
              <a:buFont typeface="+mj-lt"/>
              <a:buAutoNum type="arabicPeriod"/>
            </a:pPr>
            <a:r>
              <a:rPr lang="en-IN" sz="2900" b="0" i="0" dirty="0">
                <a:solidFill>
                  <a:schemeClr val="tx2">
                    <a:lumMod val="75000"/>
                  </a:schemeClr>
                </a:solidFill>
                <a:effectLst/>
                <a:latin typeface="Söhne"/>
              </a:rPr>
              <a:t>Peristaltic pumps circulated brine and Milli-Q water through anode and cathode cells.</a:t>
            </a:r>
          </a:p>
          <a:p>
            <a:pPr algn="l">
              <a:buFont typeface="+mj-lt"/>
              <a:buAutoNum type="arabicPeriod"/>
            </a:pPr>
            <a:r>
              <a:rPr lang="en-IN" sz="2900" b="1" i="0" dirty="0">
                <a:solidFill>
                  <a:schemeClr val="tx2">
                    <a:lumMod val="75000"/>
                  </a:schemeClr>
                </a:solidFill>
                <a:effectLst/>
                <a:latin typeface="Söhne"/>
              </a:rPr>
              <a:t>Synthetic CSG RO Brine:</a:t>
            </a:r>
            <a:endParaRPr lang="en-IN" sz="2900" b="0" i="0" dirty="0">
              <a:solidFill>
                <a:schemeClr val="tx2">
                  <a:lumMod val="75000"/>
                </a:schemeClr>
              </a:solidFill>
              <a:effectLst/>
              <a:latin typeface="Söhne"/>
            </a:endParaRPr>
          </a:p>
          <a:p>
            <a:pPr marL="742950" lvl="1" indent="-285750" algn="l">
              <a:buFont typeface="+mj-lt"/>
              <a:buAutoNum type="arabicPeriod"/>
            </a:pPr>
            <a:r>
              <a:rPr lang="en-IN" sz="2900" b="0" i="0" dirty="0">
                <a:solidFill>
                  <a:schemeClr val="tx2">
                    <a:lumMod val="75000"/>
                  </a:schemeClr>
                </a:solidFill>
                <a:effectLst/>
                <a:latin typeface="Söhne"/>
              </a:rPr>
              <a:t>Synthetic solution simulating CSG RO brine with NaCl and NaHCO3.</a:t>
            </a:r>
          </a:p>
          <a:p>
            <a:pPr marL="742950" lvl="1" indent="-285750" algn="l">
              <a:buFont typeface="+mj-lt"/>
              <a:buAutoNum type="arabicPeriod"/>
            </a:pPr>
            <a:r>
              <a:rPr lang="en-IN" sz="2900" b="0" i="0" dirty="0">
                <a:solidFill>
                  <a:schemeClr val="tx2">
                    <a:lumMod val="75000"/>
                  </a:schemeClr>
                </a:solidFill>
                <a:effectLst/>
                <a:latin typeface="Söhne"/>
              </a:rPr>
              <a:t>Similar parameters to CSG RO brine from a pilot study (TDS, conductivity, pH).</a:t>
            </a:r>
          </a:p>
          <a:p>
            <a:pPr marL="742950" lvl="1" indent="-285750" algn="l">
              <a:buFont typeface="+mj-lt"/>
              <a:buAutoNum type="arabicPeriod"/>
            </a:pPr>
            <a:r>
              <a:rPr lang="en-IN" sz="2900" b="0" i="0" dirty="0">
                <a:solidFill>
                  <a:schemeClr val="tx2">
                    <a:lumMod val="75000"/>
                  </a:schemeClr>
                </a:solidFill>
                <a:effectLst/>
                <a:latin typeface="Söhne"/>
              </a:rPr>
              <a:t>Synthetic brine used to maintain applicability of the study.</a:t>
            </a:r>
          </a:p>
          <a:p>
            <a:endParaRPr lang="en-IN" dirty="0"/>
          </a:p>
        </p:txBody>
      </p:sp>
      <p:sp>
        <p:nvSpPr>
          <p:cNvPr id="6" name="TextBox 5">
            <a:extLst>
              <a:ext uri="{FF2B5EF4-FFF2-40B4-BE49-F238E27FC236}">
                <a16:creationId xmlns:a16="http://schemas.microsoft.com/office/drawing/2014/main" id="{4ABB5F97-7AC9-71F2-6965-1CC69EE40581}"/>
              </a:ext>
            </a:extLst>
          </p:cNvPr>
          <p:cNvSpPr txBox="1"/>
          <p:nvPr/>
        </p:nvSpPr>
        <p:spPr>
          <a:xfrm>
            <a:off x="1091682" y="594049"/>
            <a:ext cx="3498979" cy="369332"/>
          </a:xfrm>
          <a:prstGeom prst="rect">
            <a:avLst/>
          </a:prstGeom>
          <a:noFill/>
        </p:spPr>
        <p:txBody>
          <a:bodyPr wrap="square" rtlCol="0">
            <a:spAutoFit/>
          </a:bodyPr>
          <a:lstStyle/>
          <a:p>
            <a:r>
              <a:rPr lang="en-IN" b="1" dirty="0">
                <a:solidFill>
                  <a:schemeClr val="tx2">
                    <a:lumMod val="60000"/>
                    <a:lumOff val="40000"/>
                  </a:schemeClr>
                </a:solidFill>
                <a:latin typeface="Algerian" panose="04020705040A02060702" pitchFamily="82" charset="0"/>
              </a:rPr>
              <a:t>MATERIALS</a:t>
            </a:r>
          </a:p>
        </p:txBody>
      </p:sp>
    </p:spTree>
    <p:extLst>
      <p:ext uri="{BB962C8B-B14F-4D97-AF65-F5344CB8AC3E}">
        <p14:creationId xmlns:p14="http://schemas.microsoft.com/office/powerpoint/2010/main" val="317904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1000"/>
                                        <p:tgtEl>
                                          <p:spTgt spid="5">
                                            <p:txEl>
                                              <p:pRg st="7" end="7"/>
                                            </p:txEl>
                                          </p:spTgt>
                                        </p:tgtEl>
                                      </p:cBhvr>
                                    </p:animEffect>
                                    <p:anim calcmode="lin" valueType="num">
                                      <p:cBhvr>
                                        <p:cTn id="3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fade">
                                      <p:cBhvr>
                                        <p:cTn id="43" dur="1000"/>
                                        <p:tgtEl>
                                          <p:spTgt spid="5">
                                            <p:txEl>
                                              <p:pRg st="8" end="8"/>
                                            </p:txEl>
                                          </p:spTgt>
                                        </p:tgtEl>
                                      </p:cBhvr>
                                    </p:animEffect>
                                    <p:anim calcmode="lin" valueType="num">
                                      <p:cBhvr>
                                        <p:cTn id="4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xEl>
                                              <p:pRg st="9" end="9"/>
                                            </p:txEl>
                                          </p:spTgt>
                                        </p:tgtEl>
                                        <p:attrNameLst>
                                          <p:attrName>style.visibility</p:attrName>
                                        </p:attrNameLst>
                                      </p:cBhvr>
                                      <p:to>
                                        <p:strVal val="visible"/>
                                      </p:to>
                                    </p:set>
                                    <p:animEffect transition="in" filter="fade">
                                      <p:cBhvr>
                                        <p:cTn id="48" dur="1000"/>
                                        <p:tgtEl>
                                          <p:spTgt spid="5">
                                            <p:txEl>
                                              <p:pRg st="9" end="9"/>
                                            </p:txEl>
                                          </p:spTgt>
                                        </p:tgtEl>
                                      </p:cBhvr>
                                    </p:animEffect>
                                    <p:anim calcmode="lin" valueType="num">
                                      <p:cBhvr>
                                        <p:cTn id="49"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Effect transition="in" filter="fade">
                                      <p:cBhvr>
                                        <p:cTn id="53" dur="1000"/>
                                        <p:tgtEl>
                                          <p:spTgt spid="5">
                                            <p:txEl>
                                              <p:pRg st="10" end="10"/>
                                            </p:txEl>
                                          </p:spTgt>
                                        </p:tgtEl>
                                      </p:cBhvr>
                                    </p:animEffect>
                                    <p:anim calcmode="lin" valueType="num">
                                      <p:cBhvr>
                                        <p:cTn id="54"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5">
                                            <p:txEl>
                                              <p:pRg st="11" end="11"/>
                                            </p:txEl>
                                          </p:spTgt>
                                        </p:tgtEl>
                                        <p:attrNameLst>
                                          <p:attrName>style.visibility</p:attrName>
                                        </p:attrNameLst>
                                      </p:cBhvr>
                                      <p:to>
                                        <p:strVal val="visible"/>
                                      </p:to>
                                    </p:set>
                                    <p:anim calcmode="lin" valueType="num">
                                      <p:cBhvr additive="base">
                                        <p:cTn id="60"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5">
                                            <p:txEl>
                                              <p:pRg st="12" end="12"/>
                                            </p:txEl>
                                          </p:spTgt>
                                        </p:tgtEl>
                                        <p:attrNameLst>
                                          <p:attrName>style.visibility</p:attrName>
                                        </p:attrNameLst>
                                      </p:cBhvr>
                                      <p:to>
                                        <p:strVal val="visible"/>
                                      </p:to>
                                    </p:set>
                                    <p:anim calcmode="lin" valueType="num">
                                      <p:cBhvr additive="base">
                                        <p:cTn id="64"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5">
                                            <p:txEl>
                                              <p:pRg st="13" end="13"/>
                                            </p:txEl>
                                          </p:spTgt>
                                        </p:tgtEl>
                                        <p:attrNameLst>
                                          <p:attrName>style.visibility</p:attrName>
                                        </p:attrNameLst>
                                      </p:cBhvr>
                                      <p:to>
                                        <p:strVal val="visible"/>
                                      </p:to>
                                    </p:set>
                                    <p:anim calcmode="lin" valueType="num">
                                      <p:cBhvr additive="base">
                                        <p:cTn id="68"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5">
                                            <p:txEl>
                                              <p:pRg st="14" end="14"/>
                                            </p:txEl>
                                          </p:spTgt>
                                        </p:tgtEl>
                                        <p:attrNameLst>
                                          <p:attrName>style.visibility</p:attrName>
                                        </p:attrNameLst>
                                      </p:cBhvr>
                                      <p:to>
                                        <p:strVal val="visible"/>
                                      </p:to>
                                    </p:set>
                                    <p:anim calcmode="lin" valueType="num">
                                      <p:cBhvr additive="base">
                                        <p:cTn id="72"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66FB1-FA86-4614-84DF-B2F90B9AC6F9}"/>
              </a:ext>
            </a:extLst>
          </p:cNvPr>
          <p:cNvSpPr>
            <a:spLocks noGrp="1"/>
          </p:cNvSpPr>
          <p:nvPr>
            <p:ph idx="1"/>
          </p:nvPr>
        </p:nvSpPr>
        <p:spPr>
          <a:xfrm>
            <a:off x="223935" y="371278"/>
            <a:ext cx="8596668" cy="6057514"/>
          </a:xfrm>
        </p:spPr>
        <p:txBody>
          <a:bodyPr>
            <a:normAutofit/>
          </a:bodyPr>
          <a:lstStyle/>
          <a:p>
            <a:pPr algn="l"/>
            <a:r>
              <a:rPr lang="en-US" sz="1600" b="1" i="0" dirty="0">
                <a:solidFill>
                  <a:schemeClr val="tx1"/>
                </a:solidFill>
                <a:effectLst/>
                <a:latin typeface="Söhne"/>
              </a:rPr>
              <a:t>DCMD Operation of CSG RO Brine:</a:t>
            </a:r>
            <a:endParaRPr lang="en-US" sz="1600" b="0" i="0" dirty="0">
              <a:solidFill>
                <a:schemeClr val="tx1"/>
              </a:solidFill>
              <a:effectLst/>
              <a:latin typeface="Söhne"/>
            </a:endParaRPr>
          </a:p>
          <a:p>
            <a:pPr algn="l">
              <a:buFont typeface="Arial" panose="020B0604020202020204" pitchFamily="34" charset="0"/>
              <a:buChar char="•"/>
            </a:pPr>
            <a:r>
              <a:rPr lang="en-US" sz="1600" b="0" i="0" dirty="0">
                <a:solidFill>
                  <a:schemeClr val="tx1"/>
                </a:solidFill>
                <a:effectLst/>
                <a:latin typeface="Söhne"/>
              </a:rPr>
              <a:t>DCMD concentration conducted to determine maximum achievable concentration factor.</a:t>
            </a:r>
          </a:p>
          <a:p>
            <a:pPr algn="l">
              <a:buFont typeface="Arial" panose="020B0604020202020204" pitchFamily="34" charset="0"/>
              <a:buChar char="•"/>
            </a:pPr>
            <a:r>
              <a:rPr lang="en-US" sz="1600" dirty="0">
                <a:solidFill>
                  <a:schemeClr val="tx1"/>
                </a:solidFill>
                <a:latin typeface="Söhne"/>
              </a:rPr>
              <a:t>FEED temperature=45 degree </a:t>
            </a:r>
            <a:r>
              <a:rPr lang="en-US" sz="1600" dirty="0" err="1">
                <a:solidFill>
                  <a:schemeClr val="tx1"/>
                </a:solidFill>
                <a:latin typeface="Söhne"/>
              </a:rPr>
              <a:t>celcuis</a:t>
            </a:r>
            <a:r>
              <a:rPr lang="en-US" sz="1600" dirty="0">
                <a:solidFill>
                  <a:schemeClr val="tx1"/>
                </a:solidFill>
                <a:latin typeface="Söhne"/>
              </a:rPr>
              <a:t> and distillate temperature=25 degree </a:t>
            </a:r>
            <a:r>
              <a:rPr lang="en-US" sz="1600" dirty="0" err="1">
                <a:solidFill>
                  <a:schemeClr val="tx1"/>
                </a:solidFill>
                <a:latin typeface="Söhne"/>
              </a:rPr>
              <a:t>celcuis</a:t>
            </a:r>
            <a:r>
              <a:rPr lang="en-US" sz="1600" dirty="0">
                <a:solidFill>
                  <a:schemeClr val="tx1"/>
                </a:solidFill>
                <a:latin typeface="Söhne"/>
              </a:rPr>
              <a:t> and circulation rate of 1L/min.</a:t>
            </a:r>
          </a:p>
          <a:p>
            <a:pPr algn="l">
              <a:buFont typeface="Arial" panose="020B0604020202020204" pitchFamily="34" charset="0"/>
              <a:buChar char="•"/>
            </a:pPr>
            <a:r>
              <a:rPr lang="en-US" sz="1600" dirty="0">
                <a:solidFill>
                  <a:schemeClr val="tx1"/>
                </a:solidFill>
                <a:latin typeface="Söhne"/>
              </a:rPr>
              <a:t>CR= CONDUCTIVITY REJECTION   EC= ELECTRICAL CONDUCTIVITY </a:t>
            </a:r>
          </a:p>
          <a:p>
            <a:pPr algn="l">
              <a:buFont typeface="Arial" panose="020B0604020202020204" pitchFamily="34" charset="0"/>
              <a:buChar char="•"/>
            </a:pPr>
            <a:r>
              <a:rPr lang="en-US" sz="1600" dirty="0">
                <a:solidFill>
                  <a:schemeClr val="tx1"/>
                </a:solidFill>
                <a:latin typeface="Söhne"/>
              </a:rPr>
              <a:t>Where Rec is the system water recovery ratio between accumulated distillate volume and initial feed volume.</a:t>
            </a:r>
          </a:p>
          <a:p>
            <a:pPr algn="l">
              <a:buFont typeface="Arial" panose="020B0604020202020204" pitchFamily="34" charset="0"/>
              <a:buChar char="•"/>
            </a:pPr>
            <a:r>
              <a:rPr lang="en-US" sz="1600" dirty="0">
                <a:solidFill>
                  <a:schemeClr val="tx1"/>
                </a:solidFill>
                <a:latin typeface="Söhne"/>
              </a:rPr>
              <a:t>New membrane is used in each DCMD experiment at the completion of each experiment the  used membrane was air dried and stored in a desiccator for subsequent surface analysis.</a:t>
            </a:r>
          </a:p>
          <a:p>
            <a:pPr>
              <a:buFont typeface="Wingdings" panose="05000000000000000000" pitchFamily="2" charset="2"/>
              <a:buChar char="Ø"/>
            </a:pPr>
            <a:r>
              <a:rPr lang="en-US" sz="1600" b="1" dirty="0">
                <a:solidFill>
                  <a:schemeClr val="tx1"/>
                </a:solidFill>
                <a:latin typeface="Söhne"/>
              </a:rPr>
              <a:t>ME OPERATION OF MD BRINE:</a:t>
            </a:r>
          </a:p>
          <a:p>
            <a:pPr>
              <a:buFont typeface="Wingdings" panose="05000000000000000000" pitchFamily="2" charset="2"/>
              <a:buChar char="Ø"/>
            </a:pPr>
            <a:r>
              <a:rPr lang="en-US" sz="1600" dirty="0">
                <a:solidFill>
                  <a:schemeClr val="tx1"/>
                </a:solidFill>
                <a:latin typeface="Söhne"/>
              </a:rPr>
              <a:t>ME exp with MD brine showed that influence of operating condition on the NaOH production, desalination efficiency, thermal energy requirement.</a:t>
            </a:r>
          </a:p>
          <a:p>
            <a:pPr>
              <a:buFont typeface="Wingdings" panose="05000000000000000000" pitchFamily="2" charset="2"/>
              <a:buChar char="Ø"/>
            </a:pPr>
            <a:endParaRPr lang="en-US" sz="1600" dirty="0">
              <a:solidFill>
                <a:schemeClr val="tx1"/>
              </a:solidFill>
              <a:latin typeface="Söhne"/>
            </a:endParaRPr>
          </a:p>
          <a:p>
            <a:pPr algn="l">
              <a:buFont typeface="Arial" panose="020B0604020202020204" pitchFamily="34" charset="0"/>
              <a:buChar char="•"/>
            </a:pPr>
            <a:endParaRPr lang="en-US" sz="1600" dirty="0">
              <a:solidFill>
                <a:schemeClr val="tx1"/>
              </a:solidFill>
              <a:latin typeface="Söhne"/>
            </a:endParaRPr>
          </a:p>
          <a:p>
            <a:pPr algn="l">
              <a:buFont typeface="Arial" panose="020B0604020202020204" pitchFamily="34" charset="0"/>
              <a:buChar char="•"/>
            </a:pPr>
            <a:endParaRPr lang="en-US" sz="1600" dirty="0">
              <a:solidFill>
                <a:schemeClr val="tx1"/>
              </a:solidFill>
              <a:latin typeface="Söhne"/>
            </a:endParaRPr>
          </a:p>
          <a:p>
            <a:pPr algn="l">
              <a:buFont typeface="Arial" panose="020B0604020202020204" pitchFamily="34" charset="0"/>
              <a:buChar char="•"/>
            </a:pPr>
            <a:endParaRPr lang="en-US" sz="1600" b="0" i="0" dirty="0">
              <a:solidFill>
                <a:schemeClr val="tx1"/>
              </a:solidFill>
              <a:effectLst/>
              <a:latin typeface="Söhne"/>
            </a:endParaRPr>
          </a:p>
          <a:p>
            <a:endParaRPr lang="en-IN" dirty="0"/>
          </a:p>
        </p:txBody>
      </p:sp>
      <p:sp>
        <p:nvSpPr>
          <p:cNvPr id="4" name="TextBox 3">
            <a:extLst>
              <a:ext uri="{FF2B5EF4-FFF2-40B4-BE49-F238E27FC236}">
                <a16:creationId xmlns:a16="http://schemas.microsoft.com/office/drawing/2014/main" id="{1C7FB462-3A34-B5E7-AB8D-A9C12DCB219C}"/>
              </a:ext>
            </a:extLst>
          </p:cNvPr>
          <p:cNvSpPr txBox="1"/>
          <p:nvPr/>
        </p:nvSpPr>
        <p:spPr>
          <a:xfrm>
            <a:off x="223935" y="1946"/>
            <a:ext cx="3638939" cy="369332"/>
          </a:xfrm>
          <a:prstGeom prst="rect">
            <a:avLst/>
          </a:prstGeom>
          <a:noFill/>
        </p:spPr>
        <p:txBody>
          <a:bodyPr wrap="square" rtlCol="0">
            <a:spAutoFit/>
          </a:bodyPr>
          <a:lstStyle/>
          <a:p>
            <a:r>
              <a:rPr lang="en-IN" dirty="0">
                <a:solidFill>
                  <a:schemeClr val="tx2">
                    <a:lumMod val="60000"/>
                    <a:lumOff val="40000"/>
                  </a:schemeClr>
                </a:solidFill>
                <a:latin typeface="Algerian" panose="04020705040A02060702" pitchFamily="82" charset="0"/>
              </a:rPr>
              <a:t>EXPERIMENTAL PROTOCOL</a:t>
            </a:r>
          </a:p>
        </p:txBody>
      </p:sp>
      <p:pic>
        <p:nvPicPr>
          <p:cNvPr id="6" name="Picture 5">
            <a:extLst>
              <a:ext uri="{FF2B5EF4-FFF2-40B4-BE49-F238E27FC236}">
                <a16:creationId xmlns:a16="http://schemas.microsoft.com/office/drawing/2014/main" id="{BC00F541-28FE-8C25-E7F0-F92989F26851}"/>
              </a:ext>
            </a:extLst>
          </p:cNvPr>
          <p:cNvPicPr>
            <a:picLocks noChangeAspect="1"/>
          </p:cNvPicPr>
          <p:nvPr/>
        </p:nvPicPr>
        <p:blipFill>
          <a:blip r:embed="rId2"/>
          <a:stretch>
            <a:fillRect/>
          </a:stretch>
        </p:blipFill>
        <p:spPr>
          <a:xfrm>
            <a:off x="6376514" y="4324210"/>
            <a:ext cx="3298735" cy="2259068"/>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9ABDBD19-D6C8-1E3E-59F1-65A924ADF5EE}"/>
                  </a:ext>
                </a:extLst>
              </p14:cNvPr>
              <p14:cNvContentPartPr/>
              <p14:nvPr/>
            </p14:nvContentPartPr>
            <p14:xfrm>
              <a:off x="7152928" y="1589150"/>
              <a:ext cx="416520" cy="394560"/>
            </p14:xfrm>
          </p:contentPart>
        </mc:Choice>
        <mc:Fallback xmlns="">
          <p:pic>
            <p:nvPicPr>
              <p:cNvPr id="7" name="Ink 6">
                <a:extLst>
                  <a:ext uri="{FF2B5EF4-FFF2-40B4-BE49-F238E27FC236}">
                    <a16:creationId xmlns:a16="http://schemas.microsoft.com/office/drawing/2014/main" id="{9ABDBD19-D6C8-1E3E-59F1-65A924ADF5EE}"/>
                  </a:ext>
                </a:extLst>
              </p:cNvPr>
              <p:cNvPicPr/>
              <p:nvPr/>
            </p:nvPicPr>
            <p:blipFill>
              <a:blip r:embed="rId4"/>
              <a:stretch>
                <a:fillRect/>
              </a:stretch>
            </p:blipFill>
            <p:spPr>
              <a:xfrm>
                <a:off x="7143928" y="1580150"/>
                <a:ext cx="43416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100DA0A0-2877-3418-EA63-84C02F054FDA}"/>
                  </a:ext>
                </a:extLst>
              </p14:cNvPr>
              <p14:cNvContentPartPr/>
              <p14:nvPr/>
            </p14:nvContentPartPr>
            <p14:xfrm>
              <a:off x="8532545" y="1631340"/>
              <a:ext cx="360720" cy="153360"/>
            </p14:xfrm>
          </p:contentPart>
        </mc:Choice>
        <mc:Fallback xmlns="">
          <p:pic>
            <p:nvPicPr>
              <p:cNvPr id="9" name="Ink 8">
                <a:extLst>
                  <a:ext uri="{FF2B5EF4-FFF2-40B4-BE49-F238E27FC236}">
                    <a16:creationId xmlns:a16="http://schemas.microsoft.com/office/drawing/2014/main" id="{100DA0A0-2877-3418-EA63-84C02F054FDA}"/>
                  </a:ext>
                </a:extLst>
              </p:cNvPr>
              <p:cNvPicPr/>
              <p:nvPr/>
            </p:nvPicPr>
            <p:blipFill>
              <a:blip r:embed="rId6"/>
              <a:stretch>
                <a:fillRect/>
              </a:stretch>
            </p:blipFill>
            <p:spPr>
              <a:xfrm>
                <a:off x="8469905" y="1568700"/>
                <a:ext cx="486360" cy="279000"/>
              </a:xfrm>
              <a:prstGeom prst="rect">
                <a:avLst/>
              </a:prstGeom>
            </p:spPr>
          </p:pic>
        </mc:Fallback>
      </mc:AlternateContent>
      <p:pic>
        <p:nvPicPr>
          <p:cNvPr id="11" name="Picture 10">
            <a:extLst>
              <a:ext uri="{FF2B5EF4-FFF2-40B4-BE49-F238E27FC236}">
                <a16:creationId xmlns:a16="http://schemas.microsoft.com/office/drawing/2014/main" id="{1DEC8651-48E2-3B7A-A876-6E591EDB50E6}"/>
              </a:ext>
            </a:extLst>
          </p:cNvPr>
          <p:cNvPicPr>
            <a:picLocks noChangeAspect="1"/>
          </p:cNvPicPr>
          <p:nvPr/>
        </p:nvPicPr>
        <p:blipFill>
          <a:blip r:embed="rId7"/>
          <a:stretch>
            <a:fillRect/>
          </a:stretch>
        </p:blipFill>
        <p:spPr>
          <a:xfrm>
            <a:off x="488201" y="5168838"/>
            <a:ext cx="5624047" cy="1417443"/>
          </a:xfrm>
          <a:prstGeom prst="rect">
            <a:avLst/>
          </a:prstGeom>
        </p:spPr>
      </p:pic>
    </p:spTree>
    <p:extLst>
      <p:ext uri="{BB962C8B-B14F-4D97-AF65-F5344CB8AC3E}">
        <p14:creationId xmlns:p14="http://schemas.microsoft.com/office/powerpoint/2010/main" val="765834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p:cTn id="34"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arn(outVertic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9FD6C-7946-14FE-4B45-1B554EF84445}"/>
              </a:ext>
            </a:extLst>
          </p:cNvPr>
          <p:cNvSpPr>
            <a:spLocks noGrp="1"/>
          </p:cNvSpPr>
          <p:nvPr>
            <p:ph idx="1"/>
          </p:nvPr>
        </p:nvSpPr>
        <p:spPr>
          <a:xfrm>
            <a:off x="850054" y="1488613"/>
            <a:ext cx="8596668" cy="3880773"/>
          </a:xfrm>
        </p:spPr>
        <p:txBody>
          <a:bodyPr/>
          <a:lstStyle/>
          <a:p>
            <a:pPr algn="l"/>
            <a:r>
              <a:rPr lang="en-IN" b="1" i="0" dirty="0">
                <a:solidFill>
                  <a:schemeClr val="tx1"/>
                </a:solidFill>
                <a:effectLst/>
                <a:latin typeface="Söhne"/>
              </a:rPr>
              <a:t>Analytical Methods:</a:t>
            </a:r>
            <a:endParaRPr lang="en-IN" b="0" i="0" dirty="0">
              <a:solidFill>
                <a:schemeClr val="tx1"/>
              </a:solidFill>
              <a:effectLst/>
              <a:latin typeface="Söhne"/>
            </a:endParaRPr>
          </a:p>
          <a:p>
            <a:pPr algn="l">
              <a:buFont typeface="Arial" panose="020B0604020202020204" pitchFamily="34" charset="0"/>
              <a:buChar char="•"/>
            </a:pPr>
            <a:r>
              <a:rPr lang="en-IN" b="0" i="0" dirty="0">
                <a:solidFill>
                  <a:schemeClr val="tx1"/>
                </a:solidFill>
                <a:effectLst/>
                <a:latin typeface="Söhne"/>
              </a:rPr>
              <a:t>Electrical conductivities measured using Orion 4-Star Plus pH/conductivity meters.</a:t>
            </a:r>
          </a:p>
          <a:p>
            <a:pPr algn="l">
              <a:buFont typeface="Arial" panose="020B0604020202020204" pitchFamily="34" charset="0"/>
              <a:buChar char="•"/>
            </a:pPr>
            <a:r>
              <a:rPr lang="en-IN" b="0" i="0" dirty="0">
                <a:solidFill>
                  <a:schemeClr val="tx1"/>
                </a:solidFill>
                <a:effectLst/>
                <a:latin typeface="Söhne"/>
              </a:rPr>
              <a:t>MD membrane surface morphology </a:t>
            </a:r>
            <a:r>
              <a:rPr lang="en-IN" b="0" i="0" dirty="0" err="1">
                <a:solidFill>
                  <a:schemeClr val="tx1"/>
                </a:solidFill>
                <a:effectLst/>
                <a:latin typeface="Söhne"/>
              </a:rPr>
              <a:t>analyzed</a:t>
            </a:r>
            <a:r>
              <a:rPr lang="en-IN" b="0" i="0" dirty="0">
                <a:solidFill>
                  <a:schemeClr val="tx1"/>
                </a:solidFill>
                <a:effectLst/>
                <a:latin typeface="Söhne"/>
              </a:rPr>
              <a:t> using SEM with gold coating.</a:t>
            </a:r>
          </a:p>
          <a:p>
            <a:pPr algn="l">
              <a:buFont typeface="Arial" panose="020B0604020202020204" pitchFamily="34" charset="0"/>
              <a:buChar char="•"/>
            </a:pPr>
            <a:r>
              <a:rPr lang="en-IN" b="0" i="0" dirty="0">
                <a:solidFill>
                  <a:schemeClr val="tx1"/>
                </a:solidFill>
                <a:effectLst/>
                <a:latin typeface="Söhne"/>
              </a:rPr>
              <a:t>X-ray diffraction (XRD) used to identify crystals on membrane after DCMD.</a:t>
            </a:r>
          </a:p>
          <a:p>
            <a:pPr algn="l">
              <a:buFont typeface="Arial" panose="020B0604020202020204" pitchFamily="34" charset="0"/>
              <a:buChar char="•"/>
            </a:pPr>
            <a:r>
              <a:rPr lang="en-IN" b="0" i="0" dirty="0">
                <a:solidFill>
                  <a:schemeClr val="tx1"/>
                </a:solidFill>
                <a:effectLst/>
                <a:latin typeface="Söhne"/>
              </a:rPr>
              <a:t>Strength of produced NaOH in ME experiments determined gravimetrically.</a:t>
            </a:r>
          </a:p>
          <a:p>
            <a:endParaRPr lang="en-IN" dirty="0"/>
          </a:p>
        </p:txBody>
      </p:sp>
    </p:spTree>
    <p:extLst>
      <p:ext uri="{BB962C8B-B14F-4D97-AF65-F5344CB8AC3E}">
        <p14:creationId xmlns:p14="http://schemas.microsoft.com/office/powerpoint/2010/main" val="342699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7DA1-C350-A198-7471-D7C53677D173}"/>
              </a:ext>
            </a:extLst>
          </p:cNvPr>
          <p:cNvSpPr>
            <a:spLocks noGrp="1"/>
          </p:cNvSpPr>
          <p:nvPr>
            <p:ph type="title"/>
          </p:nvPr>
        </p:nvSpPr>
        <p:spPr>
          <a:xfrm>
            <a:off x="1479974" y="0"/>
            <a:ext cx="8596668" cy="670560"/>
          </a:xfrm>
        </p:spPr>
        <p:txBody>
          <a:bodyPr>
            <a:normAutofit/>
          </a:bodyPr>
          <a:lstStyle/>
          <a:p>
            <a:r>
              <a:rPr lang="en-IN" dirty="0"/>
              <a:t>RESULT AND CONCLUSION</a:t>
            </a:r>
          </a:p>
        </p:txBody>
      </p:sp>
      <p:sp>
        <p:nvSpPr>
          <p:cNvPr id="3" name="Content Placeholder 2">
            <a:extLst>
              <a:ext uri="{FF2B5EF4-FFF2-40B4-BE49-F238E27FC236}">
                <a16:creationId xmlns:a16="http://schemas.microsoft.com/office/drawing/2014/main" id="{7C696F37-BED6-D793-179F-4FCA261AF986}"/>
              </a:ext>
            </a:extLst>
          </p:cNvPr>
          <p:cNvSpPr>
            <a:spLocks noGrp="1"/>
          </p:cNvSpPr>
          <p:nvPr>
            <p:ph idx="1"/>
          </p:nvPr>
        </p:nvSpPr>
        <p:spPr>
          <a:xfrm>
            <a:off x="575734" y="670560"/>
            <a:ext cx="8596668" cy="6116320"/>
          </a:xfrm>
        </p:spPr>
        <p:txBody>
          <a:bodyPr/>
          <a:lstStyle/>
          <a:p>
            <a:r>
              <a:rPr lang="en-IN" b="1" dirty="0">
                <a:solidFill>
                  <a:schemeClr val="tx1"/>
                </a:solidFill>
              </a:rPr>
              <a:t>DCMD TREATMENT OF CSG RO BRINE </a:t>
            </a:r>
          </a:p>
          <a:p>
            <a:pPr>
              <a:buFont typeface="+mj-lt"/>
              <a:buAutoNum type="arabicPeriod"/>
            </a:pPr>
            <a:r>
              <a:rPr lang="en-US" dirty="0">
                <a:solidFill>
                  <a:schemeClr val="bg2">
                    <a:lumMod val="50000"/>
                  </a:schemeClr>
                </a:solidFill>
              </a:rPr>
              <a:t>Feed salinity increase resulted in a decrease in water activity. As a result, it led to a decrease in the DCMD water flux as the concentration factor increased from 1 to 11 (i.e. corresponding to increased salinity from 17.1 to 188.1 g/L) </a:t>
            </a:r>
          </a:p>
          <a:p>
            <a:pPr>
              <a:buFont typeface="+mj-lt"/>
              <a:buAutoNum type="arabicPeriod"/>
            </a:pPr>
            <a:r>
              <a:rPr lang="en-US" dirty="0">
                <a:solidFill>
                  <a:schemeClr val="bg2">
                    <a:lumMod val="50000"/>
                  </a:schemeClr>
                </a:solidFill>
              </a:rPr>
              <a:t>Increasing feed </a:t>
            </a:r>
            <a:r>
              <a:rPr lang="en-US" dirty="0" err="1">
                <a:solidFill>
                  <a:schemeClr val="bg2">
                    <a:lumMod val="50000"/>
                  </a:schemeClr>
                </a:solidFill>
              </a:rPr>
              <a:t>salanity</a:t>
            </a:r>
            <a:r>
              <a:rPr lang="en-US" dirty="0">
                <a:solidFill>
                  <a:schemeClr val="bg2">
                    <a:lumMod val="50000"/>
                  </a:schemeClr>
                </a:solidFill>
              </a:rPr>
              <a:t> awakens the concentration polarization effect in DCMD, measured water flux diverged more hence feed </a:t>
            </a:r>
            <a:r>
              <a:rPr lang="en-US" dirty="0" err="1">
                <a:solidFill>
                  <a:schemeClr val="bg2">
                    <a:lumMod val="50000"/>
                  </a:schemeClr>
                </a:solidFill>
              </a:rPr>
              <a:t>viscocity</a:t>
            </a:r>
            <a:r>
              <a:rPr lang="en-US" dirty="0">
                <a:solidFill>
                  <a:schemeClr val="bg2">
                    <a:lumMod val="50000"/>
                  </a:schemeClr>
                </a:solidFill>
              </a:rPr>
              <a:t> increases.</a:t>
            </a:r>
          </a:p>
          <a:p>
            <a:pPr>
              <a:buFont typeface="+mj-lt"/>
              <a:buAutoNum type="arabicPeriod"/>
            </a:pPr>
            <a:r>
              <a:rPr lang="en-US" b="0" i="0" dirty="0">
                <a:solidFill>
                  <a:schemeClr val="bg2">
                    <a:lumMod val="50000"/>
                  </a:schemeClr>
                </a:solidFill>
                <a:effectLst/>
                <a:latin typeface="Söhne"/>
              </a:rPr>
              <a:t>The model and calculations provided insights into the impact of feed salinity on water flux.</a:t>
            </a:r>
          </a:p>
          <a:p>
            <a:pPr>
              <a:buFont typeface="+mj-lt"/>
              <a:buAutoNum type="arabicPeriod"/>
            </a:pPr>
            <a:r>
              <a:rPr lang="en-US" b="0" i="0" dirty="0">
                <a:solidFill>
                  <a:schemeClr val="bg2">
                    <a:lumMod val="50000"/>
                  </a:schemeClr>
                </a:solidFill>
                <a:effectLst/>
                <a:latin typeface="Söhne"/>
              </a:rPr>
              <a:t>Membrane reuse demonstrated the process's sustainability and adaptability</a:t>
            </a:r>
            <a:r>
              <a:rPr lang="en-US" b="0" i="0" dirty="0">
                <a:solidFill>
                  <a:srgbClr val="D1D5DB"/>
                </a:solidFill>
                <a:effectLst/>
                <a:latin typeface="Söhne"/>
              </a:rPr>
              <a:t>.</a:t>
            </a:r>
            <a:endParaRPr lang="en-IN" dirty="0">
              <a:solidFill>
                <a:schemeClr val="bg2">
                  <a:lumMod val="50000"/>
                </a:schemeClr>
              </a:solidFill>
            </a:endParaRPr>
          </a:p>
        </p:txBody>
      </p:sp>
      <p:pic>
        <p:nvPicPr>
          <p:cNvPr id="5" name="Picture 4">
            <a:extLst>
              <a:ext uri="{FF2B5EF4-FFF2-40B4-BE49-F238E27FC236}">
                <a16:creationId xmlns:a16="http://schemas.microsoft.com/office/drawing/2014/main" id="{2E042FD0-58CF-93F0-F29B-95AA6F7C53E5}"/>
              </a:ext>
            </a:extLst>
          </p:cNvPr>
          <p:cNvPicPr>
            <a:picLocks noChangeAspect="1"/>
          </p:cNvPicPr>
          <p:nvPr/>
        </p:nvPicPr>
        <p:blipFill>
          <a:blip r:embed="rId2"/>
          <a:stretch>
            <a:fillRect/>
          </a:stretch>
        </p:blipFill>
        <p:spPr>
          <a:xfrm>
            <a:off x="575734" y="3972385"/>
            <a:ext cx="3622851" cy="2662095"/>
          </a:xfrm>
          <a:prstGeom prst="rect">
            <a:avLst/>
          </a:prstGeom>
        </p:spPr>
      </p:pic>
      <p:sp>
        <p:nvSpPr>
          <p:cNvPr id="7" name="TextBox 6">
            <a:extLst>
              <a:ext uri="{FF2B5EF4-FFF2-40B4-BE49-F238E27FC236}">
                <a16:creationId xmlns:a16="http://schemas.microsoft.com/office/drawing/2014/main" id="{53B96798-C41F-BADA-01FC-1637837A1CF6}"/>
              </a:ext>
            </a:extLst>
          </p:cNvPr>
          <p:cNvSpPr txBox="1"/>
          <p:nvPr/>
        </p:nvSpPr>
        <p:spPr>
          <a:xfrm>
            <a:off x="4175533" y="4127142"/>
            <a:ext cx="4673138" cy="1200329"/>
          </a:xfrm>
          <a:prstGeom prst="rect">
            <a:avLst/>
          </a:prstGeom>
          <a:noFill/>
        </p:spPr>
        <p:txBody>
          <a:bodyPr wrap="square">
            <a:spAutoFit/>
          </a:bodyPr>
          <a:lstStyle/>
          <a:p>
            <a:r>
              <a:rPr lang="en-US" dirty="0">
                <a:solidFill>
                  <a:schemeClr val="accent2">
                    <a:lumMod val="75000"/>
                  </a:schemeClr>
                </a:solidFill>
                <a:latin typeface="Aptos Display" panose="020B0004020202020204" pitchFamily="34" charset="0"/>
              </a:rPr>
              <a:t>Results reported in Fig demonstrate the feasibility of MD for producing fresh water and simultaneously concentrating CSG RO brine prior to the ME process for NaOH production. </a:t>
            </a:r>
            <a:endParaRPr lang="en-IN" dirty="0">
              <a:solidFill>
                <a:schemeClr val="accent2">
                  <a:lumMod val="75000"/>
                </a:schemeClr>
              </a:solidFill>
              <a:latin typeface="Aptos Display" panose="020B0004020202020204" pitchFamily="34" charset="0"/>
            </a:endParaRPr>
          </a:p>
        </p:txBody>
      </p:sp>
      <p:sp>
        <p:nvSpPr>
          <p:cNvPr id="9" name="TextBox 8">
            <a:extLst>
              <a:ext uri="{FF2B5EF4-FFF2-40B4-BE49-F238E27FC236}">
                <a16:creationId xmlns:a16="http://schemas.microsoft.com/office/drawing/2014/main" id="{50E85B78-ECF5-A162-3887-7BE5184743E9}"/>
              </a:ext>
            </a:extLst>
          </p:cNvPr>
          <p:cNvSpPr txBox="1"/>
          <p:nvPr/>
        </p:nvSpPr>
        <p:spPr>
          <a:xfrm>
            <a:off x="4198585" y="5657810"/>
            <a:ext cx="6101080" cy="923330"/>
          </a:xfrm>
          <a:prstGeom prst="rect">
            <a:avLst/>
          </a:prstGeom>
          <a:noFill/>
        </p:spPr>
        <p:txBody>
          <a:bodyPr wrap="square">
            <a:spAutoFit/>
          </a:bodyPr>
          <a:lstStyle/>
          <a:p>
            <a:r>
              <a:rPr lang="en-US" dirty="0">
                <a:solidFill>
                  <a:schemeClr val="accent1">
                    <a:lumMod val="75000"/>
                  </a:schemeClr>
                </a:solidFill>
              </a:rPr>
              <a:t>MD process, which is only 2.5% of the initial volume of CSG produced water, can be fed to ME for the production of NaOH.</a:t>
            </a:r>
            <a:endParaRPr lang="en-IN" dirty="0">
              <a:solidFill>
                <a:schemeClr val="accent1">
                  <a:lumMod val="75000"/>
                </a:schemeClr>
              </a:solidFill>
            </a:endParaRPr>
          </a:p>
        </p:txBody>
      </p:sp>
    </p:spTree>
    <p:extLst>
      <p:ext uri="{BB962C8B-B14F-4D97-AF65-F5344CB8AC3E}">
        <p14:creationId xmlns:p14="http://schemas.microsoft.com/office/powerpoint/2010/main" val="3270330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circle(in)">
                                      <p:cBhvr>
                                        <p:cTn id="34" dur="20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animEffect transition="in" filter="wheel(1)">
                                      <p:cBhvr>
                                        <p:cTn id="39"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BF7D3C-5554-9317-8694-F4D583AF2BE3}"/>
              </a:ext>
            </a:extLst>
          </p:cNvPr>
          <p:cNvSpPr>
            <a:spLocks noGrp="1"/>
          </p:cNvSpPr>
          <p:nvPr>
            <p:ph idx="1"/>
          </p:nvPr>
        </p:nvSpPr>
        <p:spPr>
          <a:xfrm>
            <a:off x="209974" y="1326053"/>
            <a:ext cx="8596668" cy="3880773"/>
          </a:xfrm>
        </p:spPr>
        <p:txBody>
          <a:bodyPr>
            <a:normAutofit fontScale="92500" lnSpcReduction="10000"/>
          </a:bodyPr>
          <a:lstStyle/>
          <a:p>
            <a:r>
              <a:rPr lang="en-US" sz="2400" b="1" i="0" dirty="0">
                <a:solidFill>
                  <a:schemeClr val="tx1"/>
                </a:solidFill>
                <a:effectLst/>
                <a:latin typeface="Söhne"/>
              </a:rPr>
              <a:t>ME Treatment of MD Brine for NaOH Production:</a:t>
            </a:r>
          </a:p>
          <a:p>
            <a:pPr>
              <a:buFont typeface="+mj-lt"/>
              <a:buAutoNum type="arabicPeriod"/>
            </a:pPr>
            <a:r>
              <a:rPr lang="en-US" dirty="0">
                <a:solidFill>
                  <a:schemeClr val="bg2">
                    <a:lumMod val="50000"/>
                  </a:schemeClr>
                </a:solidFill>
                <a:latin typeface="Aptos Display" panose="020B0004020202020204" pitchFamily="34" charset="0"/>
              </a:rPr>
              <a:t>Current density exerted a strong effect on the ME process. Elevating the current density increases the movement of ions.</a:t>
            </a:r>
          </a:p>
          <a:p>
            <a:pPr>
              <a:buFont typeface="+mj-lt"/>
              <a:buAutoNum type="arabicPeriod"/>
            </a:pPr>
            <a:r>
              <a:rPr lang="en-US" dirty="0">
                <a:solidFill>
                  <a:schemeClr val="bg2">
                    <a:lumMod val="50000"/>
                  </a:schemeClr>
                </a:solidFill>
                <a:latin typeface="Aptos Display" panose="020B0004020202020204" pitchFamily="34" charset="0"/>
              </a:rPr>
              <a:t>Elevating current density also increases the temperature of the diluted brine.</a:t>
            </a:r>
          </a:p>
          <a:p>
            <a:pPr>
              <a:buFont typeface="+mj-lt"/>
              <a:buAutoNum type="arabicPeriod"/>
            </a:pPr>
            <a:r>
              <a:rPr lang="en-US" dirty="0">
                <a:solidFill>
                  <a:schemeClr val="bg2">
                    <a:lumMod val="50000"/>
                  </a:schemeClr>
                </a:solidFill>
                <a:latin typeface="Aptos Display" panose="020B0004020202020204" pitchFamily="34" charset="0"/>
              </a:rPr>
              <a:t>Circulation flow chart</a:t>
            </a:r>
          </a:p>
          <a:p>
            <a:pPr>
              <a:buFont typeface="+mj-lt"/>
              <a:buAutoNum type="arabicPeriod"/>
            </a:pPr>
            <a:r>
              <a:rPr lang="en-US" b="0" i="0" dirty="0">
                <a:solidFill>
                  <a:schemeClr val="bg2">
                    <a:lumMod val="50000"/>
                  </a:schemeClr>
                </a:solidFill>
                <a:effectLst/>
                <a:latin typeface="Aptos Display" panose="020B0004020202020204" pitchFamily="34" charset="0"/>
              </a:rPr>
              <a:t>Specific auxiliary thermal energy requirement (α) calculated per unit mass of NaOH.</a:t>
            </a:r>
          </a:p>
          <a:p>
            <a:pPr>
              <a:buFont typeface="+mj-lt"/>
              <a:buAutoNum type="arabicPeriod"/>
            </a:pPr>
            <a:r>
              <a:rPr lang="en-US" b="0" i="0" dirty="0">
                <a:solidFill>
                  <a:schemeClr val="bg2">
                    <a:lumMod val="50000"/>
                  </a:schemeClr>
                </a:solidFill>
                <a:effectLst/>
                <a:latin typeface="Aptos Display" panose="020B0004020202020204" pitchFamily="34" charset="0"/>
              </a:rPr>
              <a:t>Specific thermal energy co-generation (β) assessed based on temperature difference.</a:t>
            </a:r>
          </a:p>
          <a:p>
            <a:pPr>
              <a:buFont typeface="+mj-lt"/>
              <a:buAutoNum type="arabicPeriod"/>
            </a:pPr>
            <a:r>
              <a:rPr lang="en-US" b="1" i="0" dirty="0">
                <a:solidFill>
                  <a:schemeClr val="bg2">
                    <a:lumMod val="50000"/>
                  </a:schemeClr>
                </a:solidFill>
                <a:effectLst/>
                <a:latin typeface="Aptos Display" panose="020B0004020202020204" pitchFamily="34" charset="0"/>
              </a:rPr>
              <a:t>Significance:</a:t>
            </a:r>
            <a:r>
              <a:rPr lang="en-US" b="0" i="0" dirty="0">
                <a:solidFill>
                  <a:schemeClr val="bg2">
                    <a:lumMod val="50000"/>
                  </a:schemeClr>
                </a:solidFill>
                <a:effectLst/>
                <a:latin typeface="Aptos Display" panose="020B0004020202020204" pitchFamily="34" charset="0"/>
              </a:rPr>
              <a:t> Quantifies energy efficiency and process cost in NaOH production.</a:t>
            </a:r>
          </a:p>
          <a:p>
            <a:pPr>
              <a:buFont typeface="+mj-lt"/>
              <a:buAutoNum type="arabicPeriod"/>
            </a:pPr>
            <a:r>
              <a:rPr lang="en-US" b="0" i="0" dirty="0">
                <a:solidFill>
                  <a:schemeClr val="bg2">
                    <a:lumMod val="50000"/>
                  </a:schemeClr>
                </a:solidFill>
                <a:effectLst/>
                <a:latin typeface="Aptos Display" panose="020B0004020202020204" pitchFamily="34" charset="0"/>
              </a:rPr>
              <a:t>The findings demonstrate that optimizing the process of combining MD and ME for NaOH production from CSG RO brine relies on current density and circulation flow rates. By coordinating MD and ME conditions effectively, we can prevent unnecessary heating of the feed and excessive heat production from ME.</a:t>
            </a:r>
            <a:endParaRPr lang="en-US" dirty="0">
              <a:solidFill>
                <a:schemeClr val="bg2">
                  <a:lumMod val="50000"/>
                </a:schemeClr>
              </a:solidFill>
              <a:latin typeface="Aptos Display" panose="020B0004020202020204" pitchFamily="34" charset="0"/>
            </a:endParaRPr>
          </a:p>
          <a:p>
            <a:pPr>
              <a:buFont typeface="+mj-lt"/>
              <a:buAutoNum type="arabicPeriod"/>
            </a:pPr>
            <a:endParaRPr lang="en-US" b="1" dirty="0">
              <a:solidFill>
                <a:schemeClr val="tx1"/>
              </a:solidFill>
              <a:latin typeface="Söhne"/>
            </a:endParaRPr>
          </a:p>
          <a:p>
            <a:pPr>
              <a:buFont typeface="+mj-lt"/>
              <a:buAutoNum type="arabicPeriod"/>
            </a:pPr>
            <a:endParaRPr lang="en-IN" b="1" dirty="0">
              <a:solidFill>
                <a:schemeClr val="tx1"/>
              </a:solidFill>
            </a:endParaRPr>
          </a:p>
          <a:p>
            <a:endParaRPr lang="en-IN" dirty="0"/>
          </a:p>
        </p:txBody>
      </p:sp>
      <p:pic>
        <p:nvPicPr>
          <p:cNvPr id="5" name="Picture 4">
            <a:extLst>
              <a:ext uri="{FF2B5EF4-FFF2-40B4-BE49-F238E27FC236}">
                <a16:creationId xmlns:a16="http://schemas.microsoft.com/office/drawing/2014/main" id="{EFFFD51C-90A8-362B-6549-54E878F12BF1}"/>
              </a:ext>
            </a:extLst>
          </p:cNvPr>
          <p:cNvPicPr>
            <a:picLocks noChangeAspect="1"/>
          </p:cNvPicPr>
          <p:nvPr/>
        </p:nvPicPr>
        <p:blipFill>
          <a:blip r:embed="rId2"/>
          <a:stretch>
            <a:fillRect/>
          </a:stretch>
        </p:blipFill>
        <p:spPr>
          <a:xfrm>
            <a:off x="8683211" y="1808395"/>
            <a:ext cx="3508789" cy="2916090"/>
          </a:xfrm>
          <a:prstGeom prst="rect">
            <a:avLst/>
          </a:prstGeom>
        </p:spPr>
      </p:pic>
    </p:spTree>
    <p:extLst>
      <p:ext uri="{BB962C8B-B14F-4D97-AF65-F5344CB8AC3E}">
        <p14:creationId xmlns:p14="http://schemas.microsoft.com/office/powerpoint/2010/main" val="15540282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heel(1)">
                                      <p:cBhvr>
                                        <p:cTn id="3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CC4A-BD9D-C249-B704-24A588984E2F}"/>
              </a:ext>
            </a:extLst>
          </p:cNvPr>
          <p:cNvSpPr>
            <a:spLocks noGrp="1"/>
          </p:cNvSpPr>
          <p:nvPr>
            <p:ph type="title"/>
          </p:nvPr>
        </p:nvSpPr>
        <p:spPr>
          <a:xfrm>
            <a:off x="3349414" y="0"/>
            <a:ext cx="3193626" cy="701040"/>
          </a:xfrm>
        </p:spPr>
        <p:txBody>
          <a:bodyPr/>
          <a:lstStyle/>
          <a:p>
            <a:r>
              <a:rPr lang="en-IN" dirty="0"/>
              <a:t>CONCLUSIONS</a:t>
            </a:r>
          </a:p>
        </p:txBody>
      </p:sp>
      <p:sp>
        <p:nvSpPr>
          <p:cNvPr id="3" name="Content Placeholder 2">
            <a:extLst>
              <a:ext uri="{FF2B5EF4-FFF2-40B4-BE49-F238E27FC236}">
                <a16:creationId xmlns:a16="http://schemas.microsoft.com/office/drawing/2014/main" id="{EFA6BC35-FFD9-B685-DAB5-8552B66ECE0B}"/>
              </a:ext>
            </a:extLst>
          </p:cNvPr>
          <p:cNvSpPr>
            <a:spLocks noGrp="1"/>
          </p:cNvSpPr>
          <p:nvPr>
            <p:ph idx="1"/>
          </p:nvPr>
        </p:nvSpPr>
        <p:spPr>
          <a:xfrm>
            <a:off x="1023813" y="1845629"/>
            <a:ext cx="8596668" cy="3880773"/>
          </a:xfrm>
        </p:spPr>
        <p:txBody>
          <a:bodyPr/>
          <a:lstStyle/>
          <a:p>
            <a:r>
              <a:rPr lang="en-US" i="0" dirty="0">
                <a:solidFill>
                  <a:schemeClr val="tx1"/>
                </a:solidFill>
                <a:effectLst/>
                <a:latin typeface="Söhne"/>
              </a:rPr>
              <a:t>Synergistic MD and ME Treatment</a:t>
            </a:r>
          </a:p>
          <a:p>
            <a:r>
              <a:rPr lang="en-US" i="0" dirty="0">
                <a:solidFill>
                  <a:schemeClr val="tx1"/>
                </a:solidFill>
                <a:effectLst/>
                <a:latin typeface="Söhne"/>
              </a:rPr>
              <a:t>Simultaneous Clean Water Extraction and NaOH Production</a:t>
            </a:r>
            <a:endParaRPr lang="en-US" dirty="0">
              <a:solidFill>
                <a:schemeClr val="tx1"/>
              </a:solidFill>
              <a:latin typeface="Söhne"/>
            </a:endParaRPr>
          </a:p>
          <a:p>
            <a:r>
              <a:rPr lang="en-IN" i="0" dirty="0">
                <a:solidFill>
                  <a:schemeClr val="tx1"/>
                </a:solidFill>
                <a:effectLst/>
                <a:latin typeface="Söhne"/>
              </a:rPr>
              <a:t>Tolerating Increased Feed Salinity</a:t>
            </a:r>
            <a:endParaRPr lang="en-US" i="0" dirty="0">
              <a:solidFill>
                <a:schemeClr val="tx1"/>
              </a:solidFill>
              <a:effectLst/>
              <a:latin typeface="Söhne"/>
            </a:endParaRPr>
          </a:p>
          <a:p>
            <a:r>
              <a:rPr lang="en-US" i="0" dirty="0">
                <a:solidFill>
                  <a:schemeClr val="tx1"/>
                </a:solidFill>
                <a:effectLst/>
                <a:latin typeface="Söhne"/>
              </a:rPr>
              <a:t>Extended MD Operation at Higher Concentration</a:t>
            </a:r>
            <a:endParaRPr lang="en-US" dirty="0">
              <a:solidFill>
                <a:schemeClr val="tx1"/>
              </a:solidFill>
              <a:latin typeface="Söhne"/>
            </a:endParaRPr>
          </a:p>
          <a:p>
            <a:r>
              <a:rPr lang="en-US" i="0" dirty="0">
                <a:solidFill>
                  <a:schemeClr val="tx1"/>
                </a:solidFill>
                <a:effectLst/>
                <a:latin typeface="Söhne"/>
              </a:rPr>
              <a:t>ME Process Efficiency Influenced by Operating Parameters</a:t>
            </a:r>
          </a:p>
          <a:p>
            <a:pPr algn="l"/>
            <a:r>
              <a:rPr lang="en-US" b="1" i="0" dirty="0">
                <a:solidFill>
                  <a:schemeClr val="tx1"/>
                </a:solidFill>
                <a:effectLst/>
                <a:latin typeface="Söhne"/>
              </a:rPr>
              <a:t>Energy Savings through MD-ME Integration:</a:t>
            </a: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MD-ME combination enabled thermal energy savings for both processes.</a:t>
            </a:r>
          </a:p>
          <a:p>
            <a:pPr algn="l">
              <a:buFont typeface="Arial" panose="020B0604020202020204" pitchFamily="34" charset="0"/>
              <a:buChar char="•"/>
            </a:pPr>
            <a:r>
              <a:rPr lang="en-US" b="0" i="0" dirty="0">
                <a:solidFill>
                  <a:schemeClr val="tx1"/>
                </a:solidFill>
                <a:effectLst/>
                <a:latin typeface="Söhne"/>
              </a:rPr>
              <a:t>Energy savings: 3 MJ per 1 kg of NaOH produced by ME, and 22 MJ per 1 m3 of fresh water extracted by MD</a:t>
            </a:r>
          </a:p>
          <a:p>
            <a:endParaRPr lang="en-IN" dirty="0"/>
          </a:p>
        </p:txBody>
      </p:sp>
    </p:spTree>
    <p:extLst>
      <p:ext uri="{BB962C8B-B14F-4D97-AF65-F5344CB8AC3E}">
        <p14:creationId xmlns:p14="http://schemas.microsoft.com/office/powerpoint/2010/main" val="116447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circle(in)">
                                      <p:cBhvr>
                                        <p:cTn id="40" dur="2000"/>
                                        <p:tgtEl>
                                          <p:spTgt spid="3">
                                            <p:txEl>
                                              <p:pRg st="6" end="6"/>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circle(in)">
                                      <p:cBhvr>
                                        <p:cTn id="43"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CFE0-D8A4-D867-465A-E142B0D5BF1F}"/>
              </a:ext>
            </a:extLst>
          </p:cNvPr>
          <p:cNvSpPr>
            <a:spLocks noGrp="1"/>
          </p:cNvSpPr>
          <p:nvPr>
            <p:ph type="title"/>
          </p:nvPr>
        </p:nvSpPr>
        <p:spPr>
          <a:xfrm>
            <a:off x="4527974" y="2971800"/>
            <a:ext cx="2462106" cy="914400"/>
          </a:xfrm>
        </p:spPr>
        <p:txBody>
          <a:bodyPr>
            <a:normAutofit/>
          </a:bodyPr>
          <a:lstStyle/>
          <a:p>
            <a:r>
              <a:rPr lang="en-IN" sz="4800" dirty="0"/>
              <a:t>THANKS</a:t>
            </a:r>
          </a:p>
        </p:txBody>
      </p:sp>
    </p:spTree>
    <p:extLst>
      <p:ext uri="{BB962C8B-B14F-4D97-AF65-F5344CB8AC3E}">
        <p14:creationId xmlns:p14="http://schemas.microsoft.com/office/powerpoint/2010/main" val="286262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70588" l="0"/>
                                      </p:by>
                                    </p:animClr>
                                    <p:animClr clrSpc="hsl" dir="cw">
                                      <p:cBhvr>
                                        <p:cTn id="7" dur="500" fill="hold"/>
                                        <p:tgtEl>
                                          <p:spTgt spid="2"/>
                                        </p:tgtEl>
                                        <p:attrNameLst>
                                          <p:attrName>fillcolor</p:attrName>
                                        </p:attrNameLst>
                                      </p:cBhvr>
                                      <p:by>
                                        <p:hsl h="0" s="-70588" l="0"/>
                                      </p:by>
                                    </p:animClr>
                                    <p:animClr clrSpc="hsl" dir="cw">
                                      <p:cBhvr>
                                        <p:cTn id="8" dur="500" fill="hold"/>
                                        <p:tgtEl>
                                          <p:spTgt spid="2"/>
                                        </p:tgtEl>
                                        <p:attrNameLst>
                                          <p:attrName>stroke.color</p:attrName>
                                        </p:attrNameLst>
                                      </p:cBhvr>
                                      <p:by>
                                        <p:hsl h="0" s="-70588" l="0"/>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1575</TotalTime>
  <Words>848</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Algerian</vt:lpstr>
      <vt:lpstr>Aptos Display</vt:lpstr>
      <vt:lpstr>Arial</vt:lpstr>
      <vt:lpstr>Arial Black</vt:lpstr>
      <vt:lpstr>Roboto</vt:lpstr>
      <vt:lpstr>Söhne</vt:lpstr>
      <vt:lpstr>Trebuchet MS</vt:lpstr>
      <vt:lpstr>Wingdings</vt:lpstr>
      <vt:lpstr>Wingdings 3</vt:lpstr>
      <vt:lpstr>Facet</vt:lpstr>
      <vt:lpstr>Integrated Membrane Processes for Water Extraction and NaOH Production from Coal Seam Gas Reverse Osmosis Brine</vt:lpstr>
      <vt:lpstr>ABOUT THE TOPIC</vt:lpstr>
      <vt:lpstr>EXPERIMENTAL SETUP &amp; PROTOCOL</vt:lpstr>
      <vt:lpstr>PowerPoint Presentation</vt:lpstr>
      <vt:lpstr>PowerPoint Presentation</vt:lpstr>
      <vt:lpstr>RESULT AND CONCLUSION</vt:lpstr>
      <vt:lpstr>PowerPoint Presentation</vt:lpstr>
      <vt:lpstr>CONCLUSIONS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Membrane Processes for Water Extraction and NaOH Production from Coal Seam Gas Reverse Osmosis Brine</dc:title>
  <dc:creator>KARAN PRATAP SINGH RATHORE</dc:creator>
  <cp:lastModifiedBy>KARAN PRATAP SINGH RATHORE</cp:lastModifiedBy>
  <cp:revision>1</cp:revision>
  <dcterms:created xsi:type="dcterms:W3CDTF">2023-08-22T15:39:27Z</dcterms:created>
  <dcterms:modified xsi:type="dcterms:W3CDTF">2023-08-29T08:56:51Z</dcterms:modified>
</cp:coreProperties>
</file>