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9F184-5D88-4E15-BF01-55487BE01111}" v="259" dt="2023-08-29T09:22:27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PRATAP SINGH RATHORE" userId="61802c2ce8a088ee" providerId="LiveId" clId="{C069F184-5D88-4E15-BF01-55487BE01111}"/>
    <pc:docChg chg="undo custSel addSld delSld modSld sldOrd">
      <pc:chgData name="KARAN PRATAP SINGH RATHORE" userId="61802c2ce8a088ee" providerId="LiveId" clId="{C069F184-5D88-4E15-BF01-55487BE01111}" dt="2023-08-29T09:24:24.192" v="3227" actId="1076"/>
      <pc:docMkLst>
        <pc:docMk/>
      </pc:docMkLst>
      <pc:sldChg chg="modTransition modAnim">
        <pc:chgData name="KARAN PRATAP SINGH RATHORE" userId="61802c2ce8a088ee" providerId="LiveId" clId="{C069F184-5D88-4E15-BF01-55487BE01111}" dt="2023-08-24T20:21:01.032" v="3203"/>
        <pc:sldMkLst>
          <pc:docMk/>
          <pc:sldMk cId="4240166899" sldId="256"/>
        </pc:sldMkLst>
      </pc:sldChg>
      <pc:sldChg chg="modTransition modAnim">
        <pc:chgData name="KARAN PRATAP SINGH RATHORE" userId="61802c2ce8a088ee" providerId="LiveId" clId="{C069F184-5D88-4E15-BF01-55487BE01111}" dt="2023-08-24T20:15:31.160" v="3163"/>
        <pc:sldMkLst>
          <pc:docMk/>
          <pc:sldMk cId="2401535069" sldId="257"/>
        </pc:sldMkLst>
      </pc:sldChg>
      <pc:sldChg chg="modAnim">
        <pc:chgData name="KARAN PRATAP SINGH RATHORE" userId="61802c2ce8a088ee" providerId="LiveId" clId="{C069F184-5D88-4E15-BF01-55487BE01111}" dt="2023-08-24T20:15:49.228" v="3166"/>
        <pc:sldMkLst>
          <pc:docMk/>
          <pc:sldMk cId="646006408" sldId="258"/>
        </pc:sldMkLst>
      </pc:sldChg>
      <pc:sldChg chg="addSp modSp mod ord modTransition modAnim">
        <pc:chgData name="KARAN PRATAP SINGH RATHORE" userId="61802c2ce8a088ee" providerId="LiveId" clId="{C069F184-5D88-4E15-BF01-55487BE01111}" dt="2023-08-24T20:16:29.794" v="3171"/>
        <pc:sldMkLst>
          <pc:docMk/>
          <pc:sldMk cId="2097267940" sldId="259"/>
        </pc:sldMkLst>
        <pc:spChg chg="mod">
          <ac:chgData name="KARAN PRATAP SINGH RATHORE" userId="61802c2ce8a088ee" providerId="LiveId" clId="{C069F184-5D88-4E15-BF01-55487BE01111}" dt="2023-08-24T17:57:01.434" v="630" actId="20577"/>
          <ac:spMkLst>
            <pc:docMk/>
            <pc:sldMk cId="2097267940" sldId="259"/>
            <ac:spMk id="3" creationId="{F5303592-D681-523B-02D0-BE5A6DFB4218}"/>
          </ac:spMkLst>
        </pc:spChg>
        <pc:picChg chg="add mod">
          <ac:chgData name="KARAN PRATAP SINGH RATHORE" userId="61802c2ce8a088ee" providerId="LiveId" clId="{C069F184-5D88-4E15-BF01-55487BE01111}" dt="2023-08-24T17:58:22.107" v="634" actId="1076"/>
          <ac:picMkLst>
            <pc:docMk/>
            <pc:sldMk cId="2097267940" sldId="259"/>
            <ac:picMk id="5" creationId="{794E3830-0D71-A4D3-B082-B9812CE3BE7E}"/>
          </ac:picMkLst>
        </pc:picChg>
      </pc:sldChg>
      <pc:sldChg chg="addSp delSp modSp new mod modTransition modAnim">
        <pc:chgData name="KARAN PRATAP SINGH RATHORE" userId="61802c2ce8a088ee" providerId="LiveId" clId="{C069F184-5D88-4E15-BF01-55487BE01111}" dt="2023-08-24T20:22:35.578" v="3204" actId="1440"/>
        <pc:sldMkLst>
          <pc:docMk/>
          <pc:sldMk cId="1138866333" sldId="260"/>
        </pc:sldMkLst>
        <pc:spChg chg="del mod">
          <ac:chgData name="KARAN PRATAP SINGH RATHORE" userId="61802c2ce8a088ee" providerId="LiveId" clId="{C069F184-5D88-4E15-BF01-55487BE01111}" dt="2023-08-24T17:58:32.866" v="636" actId="478"/>
          <ac:spMkLst>
            <pc:docMk/>
            <pc:sldMk cId="1138866333" sldId="260"/>
            <ac:spMk id="2" creationId="{A7E64E0E-BC50-8D60-36AB-BF9378DCC890}"/>
          </ac:spMkLst>
        </pc:spChg>
        <pc:spChg chg="mod">
          <ac:chgData name="KARAN PRATAP SINGH RATHORE" userId="61802c2ce8a088ee" providerId="LiveId" clId="{C069F184-5D88-4E15-BF01-55487BE01111}" dt="2023-08-24T20:16:55.205" v="3172"/>
          <ac:spMkLst>
            <pc:docMk/>
            <pc:sldMk cId="1138866333" sldId="260"/>
            <ac:spMk id="3" creationId="{16B78FE5-38A2-7643-DDA3-83CF9E5229D7}"/>
          </ac:spMkLst>
        </pc:spChg>
        <pc:grpChg chg="add del mod">
          <ac:chgData name="KARAN PRATAP SINGH RATHORE" userId="61802c2ce8a088ee" providerId="LiveId" clId="{C069F184-5D88-4E15-BF01-55487BE01111}" dt="2023-08-24T18:00:33.116" v="776"/>
          <ac:grpSpMkLst>
            <pc:docMk/>
            <pc:sldMk cId="1138866333" sldId="260"/>
            <ac:grpSpMk id="13" creationId="{74DFF31C-4D60-8C23-9FA5-A05C276793BE}"/>
          </ac:grpSpMkLst>
        </pc:grpChg>
        <pc:grpChg chg="mod">
          <ac:chgData name="KARAN PRATAP SINGH RATHORE" userId="61802c2ce8a088ee" providerId="LiveId" clId="{C069F184-5D88-4E15-BF01-55487BE01111}" dt="2023-08-24T18:00:32.657" v="774"/>
          <ac:grpSpMkLst>
            <pc:docMk/>
            <pc:sldMk cId="1138866333" sldId="260"/>
            <ac:grpSpMk id="15" creationId="{8AEF98D9-E222-08CA-E8FA-1F7BAD957B26}"/>
          </ac:grpSpMkLst>
        </pc:grpChg>
        <pc:picChg chg="add mod">
          <ac:chgData name="KARAN PRATAP SINGH RATHORE" userId="61802c2ce8a088ee" providerId="LiveId" clId="{C069F184-5D88-4E15-BF01-55487BE01111}" dt="2023-08-24T20:22:35.578" v="3204" actId="1440"/>
          <ac:picMkLst>
            <pc:docMk/>
            <pc:sldMk cId="1138866333" sldId="260"/>
            <ac:picMk id="20" creationId="{422D9525-D1BD-876F-CB52-5F948BF3424B}"/>
          </ac:picMkLst>
        </pc:picChg>
        <pc:picChg chg="add del">
          <ac:chgData name="KARAN PRATAP SINGH RATHORE" userId="61802c2ce8a088ee" providerId="LiveId" clId="{C069F184-5D88-4E15-BF01-55487BE01111}" dt="2023-08-24T18:06:21.418" v="931" actId="22"/>
          <ac:picMkLst>
            <pc:docMk/>
            <pc:sldMk cId="1138866333" sldId="260"/>
            <ac:picMk id="22" creationId="{02D67E35-DC24-3E28-2030-777F00A97701}"/>
          </ac:picMkLst>
        </pc:picChg>
        <pc:inkChg chg="add del">
          <ac:chgData name="KARAN PRATAP SINGH RATHORE" userId="61802c2ce8a088ee" providerId="LiveId" clId="{C069F184-5D88-4E15-BF01-55487BE01111}" dt="2023-08-24T18:00:13.570" v="761" actId="9405"/>
          <ac:inkMkLst>
            <pc:docMk/>
            <pc:sldMk cId="1138866333" sldId="260"/>
            <ac:inkMk id="4" creationId="{67A4CD21-9BDC-EF23-D3DC-078E5F2F7DBE}"/>
          </ac:inkMkLst>
        </pc:inkChg>
        <pc:inkChg chg="add mod">
          <ac:chgData name="KARAN PRATAP SINGH RATHORE" userId="61802c2ce8a088ee" providerId="LiveId" clId="{C069F184-5D88-4E15-BF01-55487BE01111}" dt="2023-08-24T18:00:33.116" v="776"/>
          <ac:inkMkLst>
            <pc:docMk/>
            <pc:sldMk cId="1138866333" sldId="260"/>
            <ac:inkMk id="5" creationId="{BFB488EC-AD44-3CFC-8A51-FC669925EBC5}"/>
          </ac:inkMkLst>
        </pc:inkChg>
        <pc:inkChg chg="add mod">
          <ac:chgData name="KARAN PRATAP SINGH RATHORE" userId="61802c2ce8a088ee" providerId="LiveId" clId="{C069F184-5D88-4E15-BF01-55487BE01111}" dt="2023-08-24T18:00:33.116" v="776"/>
          <ac:inkMkLst>
            <pc:docMk/>
            <pc:sldMk cId="1138866333" sldId="260"/>
            <ac:inkMk id="6" creationId="{4D37A503-98B9-8536-27C1-97D138650CDA}"/>
          </ac:inkMkLst>
        </pc:inkChg>
        <pc:inkChg chg="add mod">
          <ac:chgData name="KARAN PRATAP SINGH RATHORE" userId="61802c2ce8a088ee" providerId="LiveId" clId="{C069F184-5D88-4E15-BF01-55487BE01111}" dt="2023-08-24T18:00:33.116" v="776"/>
          <ac:inkMkLst>
            <pc:docMk/>
            <pc:sldMk cId="1138866333" sldId="260"/>
            <ac:inkMk id="7" creationId="{66E7BE4C-18D4-D6A9-DC50-99B3EB8AF8FB}"/>
          </ac:inkMkLst>
        </pc:inkChg>
        <pc:inkChg chg="add mod">
          <ac:chgData name="KARAN PRATAP SINGH RATHORE" userId="61802c2ce8a088ee" providerId="LiveId" clId="{C069F184-5D88-4E15-BF01-55487BE01111}" dt="2023-08-24T18:00:33.116" v="776"/>
          <ac:inkMkLst>
            <pc:docMk/>
            <pc:sldMk cId="1138866333" sldId="260"/>
            <ac:inkMk id="8" creationId="{8399D5C2-9C7D-D210-EE47-8D5399078DF4}"/>
          </ac:inkMkLst>
        </pc:inkChg>
        <pc:inkChg chg="add mod">
          <ac:chgData name="KARAN PRATAP SINGH RATHORE" userId="61802c2ce8a088ee" providerId="LiveId" clId="{C069F184-5D88-4E15-BF01-55487BE01111}" dt="2023-08-24T18:00:33.116" v="776"/>
          <ac:inkMkLst>
            <pc:docMk/>
            <pc:sldMk cId="1138866333" sldId="260"/>
            <ac:inkMk id="9" creationId="{9D52EA4E-3ED4-40A9-10AE-38177DB4F03D}"/>
          </ac:inkMkLst>
        </pc:inkChg>
        <pc:inkChg chg="add mod">
          <ac:chgData name="KARAN PRATAP SINGH RATHORE" userId="61802c2ce8a088ee" providerId="LiveId" clId="{C069F184-5D88-4E15-BF01-55487BE01111}" dt="2023-08-24T18:00:33.116" v="776"/>
          <ac:inkMkLst>
            <pc:docMk/>
            <pc:sldMk cId="1138866333" sldId="260"/>
            <ac:inkMk id="10" creationId="{CEC3BF7E-F83F-0AE3-B742-011892E2914B}"/>
          </ac:inkMkLst>
        </pc:inkChg>
        <pc:inkChg chg="add mod">
          <ac:chgData name="KARAN PRATAP SINGH RATHORE" userId="61802c2ce8a088ee" providerId="LiveId" clId="{C069F184-5D88-4E15-BF01-55487BE01111}" dt="2023-08-24T18:00:33.116" v="776"/>
          <ac:inkMkLst>
            <pc:docMk/>
            <pc:sldMk cId="1138866333" sldId="260"/>
            <ac:inkMk id="11" creationId="{F305BCF9-F336-CBAF-E722-DF87DAEE5765}"/>
          </ac:inkMkLst>
        </pc:inkChg>
        <pc:inkChg chg="add del mod">
          <ac:chgData name="KARAN PRATAP SINGH RATHORE" userId="61802c2ce8a088ee" providerId="LiveId" clId="{C069F184-5D88-4E15-BF01-55487BE01111}" dt="2023-08-24T18:00:33.116" v="776"/>
          <ac:inkMkLst>
            <pc:docMk/>
            <pc:sldMk cId="1138866333" sldId="260"/>
            <ac:inkMk id="12" creationId="{86069836-96E1-648B-1F09-1CD6A2EE6AB8}"/>
          </ac:inkMkLst>
        </pc:inkChg>
        <pc:inkChg chg="add del mod">
          <ac:chgData name="KARAN PRATAP SINGH RATHORE" userId="61802c2ce8a088ee" providerId="LiveId" clId="{C069F184-5D88-4E15-BF01-55487BE01111}" dt="2023-08-24T18:00:32.657" v="774"/>
          <ac:inkMkLst>
            <pc:docMk/>
            <pc:sldMk cId="1138866333" sldId="260"/>
            <ac:inkMk id="14" creationId="{C451985C-A0B3-CFB3-77CA-0D2AE6407409}"/>
          </ac:inkMkLst>
        </pc:inkChg>
        <pc:inkChg chg="add del">
          <ac:chgData name="KARAN PRATAP SINGH RATHORE" userId="61802c2ce8a088ee" providerId="LiveId" clId="{C069F184-5D88-4E15-BF01-55487BE01111}" dt="2023-08-24T18:00:40.644" v="778" actId="9405"/>
          <ac:inkMkLst>
            <pc:docMk/>
            <pc:sldMk cId="1138866333" sldId="260"/>
            <ac:inkMk id="16" creationId="{97D66E97-A56A-6392-ECAD-40A1C677CD9F}"/>
          </ac:inkMkLst>
        </pc:inkChg>
        <pc:inkChg chg="add">
          <ac:chgData name="KARAN PRATAP SINGH RATHORE" userId="61802c2ce8a088ee" providerId="LiveId" clId="{C069F184-5D88-4E15-BF01-55487BE01111}" dt="2023-08-24T18:00:44.261" v="779" actId="9405"/>
          <ac:inkMkLst>
            <pc:docMk/>
            <pc:sldMk cId="1138866333" sldId="260"/>
            <ac:inkMk id="17" creationId="{D5103DC7-FA67-B1F8-2A4C-2A374AC89EE5}"/>
          </ac:inkMkLst>
        </pc:inkChg>
        <pc:inkChg chg="add">
          <ac:chgData name="KARAN PRATAP SINGH RATHORE" userId="61802c2ce8a088ee" providerId="LiveId" clId="{C069F184-5D88-4E15-BF01-55487BE01111}" dt="2023-08-24T18:03:28.862" v="868" actId="9405"/>
          <ac:inkMkLst>
            <pc:docMk/>
            <pc:sldMk cId="1138866333" sldId="260"/>
            <ac:inkMk id="18" creationId="{4A6D0215-1812-B971-77EC-66F6D1B9569E}"/>
          </ac:inkMkLst>
        </pc:inkChg>
      </pc:sldChg>
      <pc:sldChg chg="addSp delSp modSp new mod modTransition modAnim">
        <pc:chgData name="KARAN PRATAP SINGH RATHORE" userId="61802c2ce8a088ee" providerId="LiveId" clId="{C069F184-5D88-4E15-BF01-55487BE01111}" dt="2023-08-24T20:23:27.359" v="3212"/>
        <pc:sldMkLst>
          <pc:docMk/>
          <pc:sldMk cId="1830619391" sldId="261"/>
        </pc:sldMkLst>
        <pc:spChg chg="mod">
          <ac:chgData name="KARAN PRATAP SINGH RATHORE" userId="61802c2ce8a088ee" providerId="LiveId" clId="{C069F184-5D88-4E15-BF01-55487BE01111}" dt="2023-08-24T18:25:47.412" v="1434" actId="20577"/>
          <ac:spMkLst>
            <pc:docMk/>
            <pc:sldMk cId="1830619391" sldId="261"/>
            <ac:spMk id="2" creationId="{5FE70064-957D-F39D-5560-530F393C3E8D}"/>
          </ac:spMkLst>
        </pc:spChg>
        <pc:spChg chg="mod">
          <ac:chgData name="KARAN PRATAP SINGH RATHORE" userId="61802c2ce8a088ee" providerId="LiveId" clId="{C069F184-5D88-4E15-BF01-55487BE01111}" dt="2023-08-24T18:32:22.938" v="1578" actId="14100"/>
          <ac:spMkLst>
            <pc:docMk/>
            <pc:sldMk cId="1830619391" sldId="261"/>
            <ac:spMk id="3" creationId="{AD88ECEE-4A08-820F-55CF-D1EECFB5AEAE}"/>
          </ac:spMkLst>
        </pc:spChg>
        <pc:spChg chg="add del mod">
          <ac:chgData name="KARAN PRATAP SINGH RATHORE" userId="61802c2ce8a088ee" providerId="LiveId" clId="{C069F184-5D88-4E15-BF01-55487BE01111}" dt="2023-08-24T18:32:35.130" v="1582"/>
          <ac:spMkLst>
            <pc:docMk/>
            <pc:sldMk cId="1830619391" sldId="261"/>
            <ac:spMk id="5" creationId="{6B165E95-687C-CB97-4627-4EB25299988E}"/>
          </ac:spMkLst>
        </pc:spChg>
        <pc:spChg chg="add mod">
          <ac:chgData name="KARAN PRATAP SINGH RATHORE" userId="61802c2ce8a088ee" providerId="LiveId" clId="{C069F184-5D88-4E15-BF01-55487BE01111}" dt="2023-08-24T18:39:48.989" v="1781" actId="207"/>
          <ac:spMkLst>
            <pc:docMk/>
            <pc:sldMk cId="1830619391" sldId="261"/>
            <ac:spMk id="6" creationId="{B2519F11-974C-A9C6-37BC-2AC16A4DD663}"/>
          </ac:spMkLst>
        </pc:spChg>
        <pc:spChg chg="add mod">
          <ac:chgData name="KARAN PRATAP SINGH RATHORE" userId="61802c2ce8a088ee" providerId="LiveId" clId="{C069F184-5D88-4E15-BF01-55487BE01111}" dt="2023-08-24T18:42:19.037" v="1982" actId="20577"/>
          <ac:spMkLst>
            <pc:docMk/>
            <pc:sldMk cId="1830619391" sldId="261"/>
            <ac:spMk id="12" creationId="{9A7A90CC-97BD-F56B-F544-B2B4E3881966}"/>
          </ac:spMkLst>
        </pc:spChg>
        <pc:graphicFrameChg chg="add mod modGraphic">
          <ac:chgData name="KARAN PRATAP SINGH RATHORE" userId="61802c2ce8a088ee" providerId="LiveId" clId="{C069F184-5D88-4E15-BF01-55487BE01111}" dt="2023-08-24T20:11:03.090" v="3118" actId="20577"/>
          <ac:graphicFrameMkLst>
            <pc:docMk/>
            <pc:sldMk cId="1830619391" sldId="261"/>
            <ac:graphicFrameMk id="4" creationId="{4CFFE3F4-E893-10EF-3AD7-ADD314940474}"/>
          </ac:graphicFrameMkLst>
        </pc:graphicFrameChg>
        <pc:cxnChg chg="add mod">
          <ac:chgData name="KARAN PRATAP SINGH RATHORE" userId="61802c2ce8a088ee" providerId="LiveId" clId="{C069F184-5D88-4E15-BF01-55487BE01111}" dt="2023-08-24T18:35:31.360" v="1617" actId="13822"/>
          <ac:cxnSpMkLst>
            <pc:docMk/>
            <pc:sldMk cId="1830619391" sldId="261"/>
            <ac:cxnSpMk id="8" creationId="{3D3B7F01-A18F-AB6D-6D42-73DFE8C474F6}"/>
          </ac:cxnSpMkLst>
        </pc:cxnChg>
        <pc:cxnChg chg="add mod">
          <ac:chgData name="KARAN PRATAP SINGH RATHORE" userId="61802c2ce8a088ee" providerId="LiveId" clId="{C069F184-5D88-4E15-BF01-55487BE01111}" dt="2023-08-24T18:36:26.915" v="1620" actId="13822"/>
          <ac:cxnSpMkLst>
            <pc:docMk/>
            <pc:sldMk cId="1830619391" sldId="261"/>
            <ac:cxnSpMk id="10" creationId="{9D96BA98-3C8E-EC0C-E22D-430ECE3CC2F2}"/>
          </ac:cxnSpMkLst>
        </pc:cxnChg>
        <pc:cxnChg chg="add mod">
          <ac:chgData name="KARAN PRATAP SINGH RATHORE" userId="61802c2ce8a088ee" providerId="LiveId" clId="{C069F184-5D88-4E15-BF01-55487BE01111}" dt="2023-08-24T18:39:37.462" v="1780" actId="13822"/>
          <ac:cxnSpMkLst>
            <pc:docMk/>
            <pc:sldMk cId="1830619391" sldId="261"/>
            <ac:cxnSpMk id="14" creationId="{58FDE577-79C4-197A-9519-172288D3E9E6}"/>
          </ac:cxnSpMkLst>
        </pc:cxnChg>
      </pc:sldChg>
      <pc:sldChg chg="new del">
        <pc:chgData name="KARAN PRATAP SINGH RATHORE" userId="61802c2ce8a088ee" providerId="LiveId" clId="{C069F184-5D88-4E15-BF01-55487BE01111}" dt="2023-08-24T19:30:15.163" v="2513" actId="2696"/>
        <pc:sldMkLst>
          <pc:docMk/>
          <pc:sldMk cId="260890229" sldId="262"/>
        </pc:sldMkLst>
      </pc:sldChg>
      <pc:sldChg chg="addSp modSp new mod ord modAnim">
        <pc:chgData name="KARAN PRATAP SINGH RATHORE" userId="61802c2ce8a088ee" providerId="LiveId" clId="{C069F184-5D88-4E15-BF01-55487BE01111}" dt="2023-08-29T09:24:24.192" v="3227" actId="1076"/>
        <pc:sldMkLst>
          <pc:docMk/>
          <pc:sldMk cId="728246498" sldId="263"/>
        </pc:sldMkLst>
        <pc:spChg chg="add mod">
          <ac:chgData name="KARAN PRATAP SINGH RATHORE" userId="61802c2ce8a088ee" providerId="LiveId" clId="{C069F184-5D88-4E15-BF01-55487BE01111}" dt="2023-08-29T09:22:27.428" v="3222" actId="20577"/>
          <ac:spMkLst>
            <pc:docMk/>
            <pc:sldMk cId="728246498" sldId="263"/>
            <ac:spMk id="2" creationId="{226286E9-BDB3-D07E-4E1C-4E033BDC2232}"/>
          </ac:spMkLst>
        </pc:spChg>
        <pc:picChg chg="add mod">
          <ac:chgData name="KARAN PRATAP SINGH RATHORE" userId="61802c2ce8a088ee" providerId="LiveId" clId="{C069F184-5D88-4E15-BF01-55487BE01111}" dt="2023-08-24T19:29:45.007" v="2509" actId="1076"/>
          <ac:picMkLst>
            <pc:docMk/>
            <pc:sldMk cId="728246498" sldId="263"/>
            <ac:picMk id="4" creationId="{E09AFC0A-697C-1840-BBA5-AF959D1C91B4}"/>
          </ac:picMkLst>
        </pc:picChg>
        <pc:picChg chg="add mod">
          <ac:chgData name="KARAN PRATAP SINGH RATHORE" userId="61802c2ce8a088ee" providerId="LiveId" clId="{C069F184-5D88-4E15-BF01-55487BE01111}" dt="2023-08-29T09:24:24.192" v="3227" actId="1076"/>
          <ac:picMkLst>
            <pc:docMk/>
            <pc:sldMk cId="728246498" sldId="263"/>
            <ac:picMk id="5" creationId="{33F7B46E-5ED8-778C-E25B-C04E553AE8ED}"/>
          </ac:picMkLst>
        </pc:picChg>
        <pc:cxnChg chg="add mod">
          <ac:chgData name="KARAN PRATAP SINGH RATHORE" userId="61802c2ce8a088ee" providerId="LiveId" clId="{C069F184-5D88-4E15-BF01-55487BE01111}" dt="2023-08-24T19:30:09.952" v="2512" actId="13822"/>
          <ac:cxnSpMkLst>
            <pc:docMk/>
            <pc:sldMk cId="728246498" sldId="263"/>
            <ac:cxnSpMk id="6" creationId="{80E12903-3672-5C76-A59D-AE1FCF81C303}"/>
          </ac:cxnSpMkLst>
        </pc:cxnChg>
      </pc:sldChg>
      <pc:sldChg chg="new del">
        <pc:chgData name="KARAN PRATAP SINGH RATHORE" userId="61802c2ce8a088ee" providerId="LiveId" clId="{C069F184-5D88-4E15-BF01-55487BE01111}" dt="2023-08-24T18:42:26.292" v="1983" actId="2696"/>
        <pc:sldMkLst>
          <pc:docMk/>
          <pc:sldMk cId="4174914582" sldId="263"/>
        </pc:sldMkLst>
      </pc:sldChg>
      <pc:sldChg chg="addSp modSp new mod modAnim">
        <pc:chgData name="KARAN PRATAP SINGH RATHORE" userId="61802c2ce8a088ee" providerId="LiveId" clId="{C069F184-5D88-4E15-BF01-55487BE01111}" dt="2023-08-24T20:25:20.404" v="3219"/>
        <pc:sldMkLst>
          <pc:docMk/>
          <pc:sldMk cId="3828128498" sldId="264"/>
        </pc:sldMkLst>
        <pc:spChg chg="add mod">
          <ac:chgData name="KARAN PRATAP SINGH RATHORE" userId="61802c2ce8a088ee" providerId="LiveId" clId="{C069F184-5D88-4E15-BF01-55487BE01111}" dt="2023-08-24T19:43:11.520" v="2878" actId="1076"/>
          <ac:spMkLst>
            <pc:docMk/>
            <pc:sldMk cId="3828128498" sldId="264"/>
            <ac:spMk id="2" creationId="{DF455FD7-6063-38D0-F5A5-B5D49BC53FBA}"/>
          </ac:spMkLst>
        </pc:spChg>
        <pc:spChg chg="add mod">
          <ac:chgData name="KARAN PRATAP SINGH RATHORE" userId="61802c2ce8a088ee" providerId="LiveId" clId="{C069F184-5D88-4E15-BF01-55487BE01111}" dt="2023-08-24T19:43:08.387" v="2877" actId="1076"/>
          <ac:spMkLst>
            <pc:docMk/>
            <pc:sldMk cId="3828128498" sldId="264"/>
            <ac:spMk id="3" creationId="{781546B6-67C2-D627-BEA1-DD8369996E9E}"/>
          </ac:spMkLst>
        </pc:spChg>
        <pc:spChg chg="add mod">
          <ac:chgData name="KARAN PRATAP SINGH RATHORE" userId="61802c2ce8a088ee" providerId="LiveId" clId="{C069F184-5D88-4E15-BF01-55487BE01111}" dt="2023-08-24T19:43:47.395" v="2880" actId="207"/>
          <ac:spMkLst>
            <pc:docMk/>
            <pc:sldMk cId="3828128498" sldId="264"/>
            <ac:spMk id="7" creationId="{63152BC1-DD35-4629-9504-9EEDABEEADF5}"/>
          </ac:spMkLst>
        </pc:spChg>
        <pc:graphicFrameChg chg="add mod modGraphic">
          <ac:chgData name="KARAN PRATAP SINGH RATHORE" userId="61802c2ce8a088ee" providerId="LiveId" clId="{C069F184-5D88-4E15-BF01-55487BE01111}" dt="2023-08-24T20:09:02.642" v="3084" actId="20577"/>
          <ac:graphicFrameMkLst>
            <pc:docMk/>
            <pc:sldMk cId="3828128498" sldId="264"/>
            <ac:graphicFrameMk id="6" creationId="{2DC97672-9B89-2745-2AAF-9C83AB561679}"/>
          </ac:graphicFrameMkLst>
        </pc:graphicFrameChg>
        <pc:picChg chg="add mod">
          <ac:chgData name="KARAN PRATAP SINGH RATHORE" userId="61802c2ce8a088ee" providerId="LiveId" clId="{C069F184-5D88-4E15-BF01-55487BE01111}" dt="2023-08-24T19:43:59.028" v="2881" actId="1440"/>
          <ac:picMkLst>
            <pc:docMk/>
            <pc:sldMk cId="3828128498" sldId="264"/>
            <ac:picMk id="5" creationId="{90542389-74C2-BEED-2F86-DB22157AF27D}"/>
          </ac:picMkLst>
        </pc:picChg>
      </pc:sldChg>
      <pc:sldChg chg="new del">
        <pc:chgData name="KARAN PRATAP SINGH RATHORE" userId="61802c2ce8a088ee" providerId="LiveId" clId="{C069F184-5D88-4E15-BF01-55487BE01111}" dt="2023-08-24T20:11:18.168" v="3120" actId="2696"/>
        <pc:sldMkLst>
          <pc:docMk/>
          <pc:sldMk cId="2601753261" sldId="265"/>
        </pc:sldMkLst>
      </pc:sldChg>
      <pc:sldChg chg="addSp modSp new mod modAnim">
        <pc:chgData name="KARAN PRATAP SINGH RATHORE" userId="61802c2ce8a088ee" providerId="LiveId" clId="{C069F184-5D88-4E15-BF01-55487BE01111}" dt="2023-08-24T20:18:19.064" v="3188"/>
        <pc:sldMkLst>
          <pc:docMk/>
          <pc:sldMk cId="3613795627" sldId="265"/>
        </pc:sldMkLst>
        <pc:spChg chg="mod">
          <ac:chgData name="KARAN PRATAP SINGH RATHORE" userId="61802c2ce8a088ee" providerId="LiveId" clId="{C069F184-5D88-4E15-BF01-55487BE01111}" dt="2023-08-24T20:11:48.712" v="3136" actId="2711"/>
          <ac:spMkLst>
            <pc:docMk/>
            <pc:sldMk cId="3613795627" sldId="265"/>
            <ac:spMk id="2" creationId="{921BB027-85B1-77DD-E6C9-A6C90DD1510D}"/>
          </ac:spMkLst>
        </pc:spChg>
        <pc:spChg chg="mod">
          <ac:chgData name="KARAN PRATAP SINGH RATHORE" userId="61802c2ce8a088ee" providerId="LiveId" clId="{C069F184-5D88-4E15-BF01-55487BE01111}" dt="2023-08-24T20:14:09.913" v="3155" actId="207"/>
          <ac:spMkLst>
            <pc:docMk/>
            <pc:sldMk cId="3613795627" sldId="265"/>
            <ac:spMk id="3" creationId="{E1B2D60A-F78D-BE8D-3453-24296225073F}"/>
          </ac:spMkLst>
        </pc:spChg>
        <pc:picChg chg="add mod">
          <ac:chgData name="KARAN PRATAP SINGH RATHORE" userId="61802c2ce8a088ee" providerId="LiveId" clId="{C069F184-5D88-4E15-BF01-55487BE01111}" dt="2023-08-24T20:13:54.019" v="3154" actId="14100"/>
          <ac:picMkLst>
            <pc:docMk/>
            <pc:sldMk cId="3613795627" sldId="265"/>
            <ac:picMk id="5" creationId="{8B3A9392-1316-35A1-7918-1F40DD1895B0}"/>
          </ac:picMkLst>
        </pc:picChg>
      </pc:sldChg>
      <pc:sldChg chg="new del">
        <pc:chgData name="KARAN PRATAP SINGH RATHORE" userId="61802c2ce8a088ee" providerId="LiveId" clId="{C069F184-5D88-4E15-BF01-55487BE01111}" dt="2023-08-24T20:18:30.749" v="3190" actId="2696"/>
        <pc:sldMkLst>
          <pc:docMk/>
          <pc:sldMk cId="56430497" sldId="266"/>
        </pc:sldMkLst>
      </pc:sldChg>
      <pc:sldChg chg="modSp new mod modAnim">
        <pc:chgData name="KARAN PRATAP SINGH RATHORE" userId="61802c2ce8a088ee" providerId="LiveId" clId="{C069F184-5D88-4E15-BF01-55487BE01111}" dt="2023-08-24T20:19:23.990" v="3201"/>
        <pc:sldMkLst>
          <pc:docMk/>
          <pc:sldMk cId="3057360837" sldId="266"/>
        </pc:sldMkLst>
        <pc:spChg chg="mod">
          <ac:chgData name="KARAN PRATAP SINGH RATHORE" userId="61802c2ce8a088ee" providerId="LiveId" clId="{C069F184-5D88-4E15-BF01-55487BE01111}" dt="2023-08-24T20:18:58.899" v="3200" actId="207"/>
          <ac:spMkLst>
            <pc:docMk/>
            <pc:sldMk cId="3057360837" sldId="266"/>
            <ac:spMk id="2" creationId="{33338D74-5AAD-DF50-C7E7-D09BB022C5E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8:00:21.4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8:00:24.0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8:00:24.3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8:00:24.8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8:00:25.1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8:00:25.5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  <inkml:trace contextRef="#ctx0" brushRef="#br0" timeOffset="1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8:00:25.87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8:00:44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8:03:28.8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4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1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7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3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7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64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5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9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6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6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81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8849-BB36-45E5-A1EB-6DAD7DF984C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C37A-F91D-4663-A2E3-33C25A33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31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8.png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BC01-3F69-A806-40F8-CFB0A2AAD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MICRO FILTRATION MEMBRANE FROM COAL FLY 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53E97-79FD-E4DD-B87D-ADE23332C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JOURNAL OF HAZARDOUS MATERIAL</a:t>
            </a:r>
          </a:p>
          <a:p>
            <a:r>
              <a:rPr lang="en-IN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DESIGN CREDIT UNDER VIKKY ANAND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647C1-958B-112F-57D5-E1BB05C5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984" y="5511726"/>
            <a:ext cx="2434221" cy="9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66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8D74-5AAD-DF50-C7E7-D09BB02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90000"/>
                  </a:schemeClr>
                </a:solidFill>
                <a:latin typeface="Algerian" panose="04020705040A02060702" pitchFamily="82" charset="0"/>
              </a:rPr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BCA4C-DE3B-6C24-659F-9F5F651A6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679A-2998-6018-08BF-8386C6B8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43898"/>
            <a:ext cx="9613861" cy="1080938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EF58-5029-104E-0B19-528C205D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Ceramic membranes are used in cross-flow filtration method</a:t>
            </a:r>
          </a:p>
          <a:p>
            <a:r>
              <a:rPr lang="en-IN" sz="2800" dirty="0"/>
              <a:t>Alumina, Zirconia, Titania, and Silica are primary materials for membrane preparation.</a:t>
            </a:r>
          </a:p>
          <a:p>
            <a:r>
              <a:rPr lang="en-IN" sz="2800" dirty="0"/>
              <a:t>Efficient membranes- APATITE, CLAYS</a:t>
            </a:r>
          </a:p>
          <a:p>
            <a:r>
              <a:rPr lang="en-IN" sz="2800" dirty="0"/>
              <a:t>Mineral coal fly ash could also be a good material for membrane preparation.</a:t>
            </a:r>
          </a:p>
          <a:p>
            <a:r>
              <a:rPr lang="en-IN" sz="2800" dirty="0"/>
              <a:t>Some civil engineers research using COAL ASH for manufacturing, which leads us to use it for membrane material.</a:t>
            </a:r>
          </a:p>
        </p:txBody>
      </p:sp>
    </p:spTree>
    <p:extLst>
      <p:ext uri="{BB962C8B-B14F-4D97-AF65-F5344CB8AC3E}">
        <p14:creationId xmlns:p14="http://schemas.microsoft.com/office/powerpoint/2010/main" val="2401535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3598-5520-8404-4CD7-7C245829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390"/>
            <a:ext cx="9613861" cy="1080938"/>
          </a:xfrm>
        </p:spPr>
        <p:txBody>
          <a:bodyPr/>
          <a:lstStyle/>
          <a:p>
            <a:r>
              <a:rPr lang="en-IN" dirty="0"/>
              <a:t>SLIP CASTING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38CB-4627-4F6D-0D3A-D7968BF9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2133"/>
            <a:ext cx="4831131" cy="2999215"/>
          </a:xfrm>
        </p:spPr>
        <p:txBody>
          <a:bodyPr/>
          <a:lstStyle/>
          <a:p>
            <a:r>
              <a:rPr lang="en-IN" dirty="0"/>
              <a:t>Slip casting is a ceramic forming technique. It involves pouring or pumping a liquid clay body slip into plaster moulds . The plaster absorbs the water from the slip, leaving a thin layer of clay on the inside walls of the mould.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6BF9-32BE-4031-19C0-E35EB0700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6064"/>
            <a:ext cx="4938188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6F66-3D41-AF5C-63E1-F4FAA0D8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MATERIALS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3592-D681-523B-02D0-BE5A6DFB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8961"/>
            <a:ext cx="9613861" cy="50249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>
                    <a:lumMod val="10000"/>
                  </a:schemeClr>
                </a:solidFill>
              </a:rPr>
              <a:t>CHARACTERISATION OF THE FLY ASH POWDER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Fly ash powder is obtained through CALCINATION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Particle size analysis is done through ACCUSIZER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SEM(scanning electron microscope) use to study powder morphology.</a:t>
            </a:r>
          </a:p>
          <a:p>
            <a:pPr marL="457200" indent="-457200">
              <a:buFont typeface="+mj-lt"/>
              <a:buAutoNum type="arabicPeriod"/>
            </a:pPr>
            <a:endParaRPr lang="en-IN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>
                    <a:lumMod val="10000"/>
                  </a:schemeClr>
                </a:solidFill>
              </a:rPr>
              <a:t>MEMBRANE ELABORATION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The microfiltration layer comprises the solution containing the powder and an aqueous solution of polyvinyl alcohol(PVA).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The slip composition is optimised using a VISCOSIMETER.</a:t>
            </a:r>
          </a:p>
          <a:p>
            <a:pPr marL="0" indent="0">
              <a:buNone/>
            </a:pPr>
            <a:endParaRPr lang="en-IN" sz="1800" dirty="0"/>
          </a:p>
          <a:p>
            <a:pPr marL="457200" indent="-457200">
              <a:buFont typeface="+mj-lt"/>
              <a:buAutoNum type="arabicPeriod"/>
            </a:pPr>
            <a:endParaRPr lang="en-IN" sz="1800" dirty="0"/>
          </a:p>
          <a:p>
            <a:pPr marL="457200" indent="-457200">
              <a:buFont typeface="+mj-lt"/>
              <a:buAutoNum type="arabicPeriod"/>
            </a:pPr>
            <a:endParaRPr lang="en-IN" sz="1800" dirty="0"/>
          </a:p>
          <a:p>
            <a:pPr marL="457200" indent="-457200">
              <a:buFont typeface="+mj-lt"/>
              <a:buAutoNum type="arabicPeriod"/>
            </a:pPr>
            <a:endParaRPr lang="en-IN" sz="1800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E3830-0D71-A4D3-B082-B9812CE3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29" y="5516764"/>
            <a:ext cx="5113463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7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8FE5-38A2-7643-DDA3-83CF9E52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1640"/>
            <a:ext cx="12192000" cy="4866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>
                    <a:lumMod val="10000"/>
                  </a:schemeClr>
                </a:solidFill>
              </a:rPr>
              <a:t>SINTERING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Firing temperature fixed at 800 C is reached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For this temperature plate at 250 C is kept for 1hour to eliminate the PVA.</a:t>
            </a:r>
          </a:p>
          <a:p>
            <a:pPr marL="0" indent="0">
              <a:buNone/>
            </a:pPr>
            <a:endParaRPr lang="en-IN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>
                    <a:lumMod val="10000"/>
                  </a:schemeClr>
                </a:solidFill>
              </a:rPr>
              <a:t>FILTRATION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Before test the microfiltration membrane keep immersed in pure de-ionised water for 24 hours.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Test is conducted using a home made pilot plant.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Transmembrane pressure is maintained using adjustable valve.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The membrane total active area is 20.4cm</a:t>
            </a:r>
            <a:r>
              <a:rPr lang="en-IN" sz="1100" dirty="0"/>
              <a:t>2.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The water flux through membrane is measured as a function of time at different transmembrane pressure .</a:t>
            </a:r>
          </a:p>
          <a:p>
            <a:pPr marL="457200" indent="-457200">
              <a:buFont typeface="+mj-lt"/>
              <a:buAutoNum type="arabicPeriod"/>
            </a:pPr>
            <a:endParaRPr lang="en-IN" sz="1100" dirty="0"/>
          </a:p>
          <a:p>
            <a:pPr marL="457200" indent="-457200">
              <a:buFont typeface="+mj-lt"/>
              <a:buAutoNum type="arabicPeriod"/>
            </a:pPr>
            <a:endParaRPr lang="en-IN" sz="1800" dirty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B488EC-AD44-3CFC-8A51-FC669925EBC5}"/>
                  </a:ext>
                </a:extLst>
              </p14:cNvPr>
              <p14:cNvContentPartPr/>
              <p14:nvPr/>
            </p14:nvContentPartPr>
            <p14:xfrm>
              <a:off x="3825448" y="242579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B488EC-AD44-3CFC-8A51-FC669925EB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328" y="241967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37A503-98B9-8536-27C1-97D138650CDA}"/>
                  </a:ext>
                </a:extLst>
              </p14:cNvPr>
              <p14:cNvContentPartPr/>
              <p14:nvPr/>
            </p14:nvContentPartPr>
            <p14:xfrm>
              <a:off x="3825448" y="24351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37A503-98B9-8536-27C1-97D138650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328" y="24290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E7BE4C-18D4-D6A9-DC50-99B3EB8AF8FB}"/>
                  </a:ext>
                </a:extLst>
              </p14:cNvPr>
              <p14:cNvContentPartPr/>
              <p14:nvPr/>
            </p14:nvContentPartPr>
            <p14:xfrm>
              <a:off x="3825448" y="24351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E7BE4C-18D4-D6A9-DC50-99B3EB8AF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328" y="24290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99D5C2-9C7D-D210-EE47-8D5399078DF4}"/>
                  </a:ext>
                </a:extLst>
              </p14:cNvPr>
              <p14:cNvContentPartPr/>
              <p14:nvPr/>
            </p14:nvContentPartPr>
            <p14:xfrm>
              <a:off x="3825448" y="243515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99D5C2-9C7D-D210-EE47-8D5399078D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328" y="24290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52EA4E-3ED4-40A9-10AE-38177DB4F03D}"/>
                  </a:ext>
                </a:extLst>
              </p14:cNvPr>
              <p14:cNvContentPartPr/>
              <p14:nvPr/>
            </p14:nvContentPartPr>
            <p14:xfrm>
              <a:off x="3825448" y="243515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52EA4E-3ED4-40A9-10AE-38177DB4F0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328" y="24290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C3BF7E-F83F-0AE3-B742-011892E2914B}"/>
                  </a:ext>
                </a:extLst>
              </p14:cNvPr>
              <p14:cNvContentPartPr/>
              <p14:nvPr/>
            </p14:nvContentPartPr>
            <p14:xfrm>
              <a:off x="3825448" y="243515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C3BF7E-F83F-0AE3-B742-011892E291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328" y="24290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05BCF9-F336-CBAF-E722-DF87DAEE5765}"/>
                  </a:ext>
                </a:extLst>
              </p14:cNvPr>
              <p14:cNvContentPartPr/>
              <p14:nvPr/>
            </p14:nvContentPartPr>
            <p14:xfrm>
              <a:off x="3825448" y="243515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05BCF9-F336-CBAF-E722-DF87DAEE5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328" y="24290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103DC7-FA67-B1F8-2A4C-2A374AC89EE5}"/>
                  </a:ext>
                </a:extLst>
              </p14:cNvPr>
              <p14:cNvContentPartPr/>
              <p14:nvPr/>
            </p14:nvContentPartPr>
            <p14:xfrm>
              <a:off x="3844168" y="245351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103DC7-FA67-B1F8-2A4C-2A374AC89E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6528" y="2435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6D0215-1812-B971-77EC-66F6D1B9569E}"/>
                  </a:ext>
                </a:extLst>
              </p14:cNvPr>
              <p14:cNvContentPartPr/>
              <p14:nvPr/>
            </p14:nvContentPartPr>
            <p14:xfrm>
              <a:off x="4030648" y="278939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6D0215-1812-B971-77EC-66F6D1B956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13008" y="277175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22D9525-D1BD-876F-CB52-5F948BF342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9504" y="1889003"/>
            <a:ext cx="3772496" cy="1974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8866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0064-957D-F39D-5560-530F393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ECEE-4A08-820F-55CF-D1EECFB5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723728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</a:rPr>
              <a:t>FLY ASH CHARACTERISATION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Chemical composition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FFE3F4-E893-10EF-3AD7-ADD314940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18074"/>
              </p:ext>
            </p:extLst>
          </p:nvPr>
        </p:nvGraphicFramePr>
        <p:xfrm>
          <a:off x="1258672" y="3147056"/>
          <a:ext cx="19874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2539485232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4060650750"/>
                    </a:ext>
                  </a:extLst>
                </a:gridCol>
              </a:tblGrid>
              <a:tr h="331739">
                <a:tc>
                  <a:txBody>
                    <a:bodyPr/>
                    <a:lstStyle/>
                    <a:p>
                      <a:r>
                        <a:rPr lang="en-IN" sz="1200" dirty="0"/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Wt</a:t>
                      </a:r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76559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r>
                        <a:rPr lang="en-IN" dirty="0"/>
                        <a:t>SiO</a:t>
                      </a:r>
                      <a:r>
                        <a:rPr lang="en-IN" sz="14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77974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r>
                        <a:rPr lang="en-IN" dirty="0"/>
                        <a:t>Al</a:t>
                      </a:r>
                      <a:r>
                        <a:rPr lang="en-IN" sz="1400" dirty="0"/>
                        <a:t>2</a:t>
                      </a:r>
                      <a:r>
                        <a:rPr lang="en-IN" dirty="0"/>
                        <a:t>O</a:t>
                      </a:r>
                      <a:r>
                        <a:rPr lang="en-IN" sz="1400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12654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r>
                        <a:rPr lang="en-IN" dirty="0"/>
                        <a:t>Fe</a:t>
                      </a:r>
                      <a:r>
                        <a:rPr lang="en-IN" sz="1400" dirty="0"/>
                        <a:t>2</a:t>
                      </a:r>
                      <a:r>
                        <a:rPr lang="en-IN" dirty="0"/>
                        <a:t>O</a:t>
                      </a:r>
                      <a:r>
                        <a:rPr lang="en-IN" sz="1400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06452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r>
                        <a:rPr lang="en-IN" dirty="0" err="1"/>
                        <a:t>CaO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82675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370289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r>
                        <a:rPr lang="en-IN" dirty="0"/>
                        <a:t>K</a:t>
                      </a:r>
                      <a:r>
                        <a:rPr lang="en-IN" sz="1400" dirty="0"/>
                        <a:t>2</a:t>
                      </a:r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13534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r>
                        <a:rPr lang="en-IN" dirty="0"/>
                        <a:t>SO</a:t>
                      </a:r>
                      <a:r>
                        <a:rPr lang="en-IN" sz="1400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46256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r>
                        <a:rPr lang="en-IN" dirty="0" err="1"/>
                        <a:t>LOI</a:t>
                      </a:r>
                      <a:r>
                        <a:rPr lang="en-IN" sz="1400" dirty="0" err="1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713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519F11-974C-A9C6-37BC-2AC16A4DD663}"/>
              </a:ext>
            </a:extLst>
          </p:cNvPr>
          <p:cNvSpPr txBox="1"/>
          <p:nvPr/>
        </p:nvSpPr>
        <p:spPr>
          <a:xfrm>
            <a:off x="4767945" y="2755364"/>
            <a:ext cx="3461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Thermal analysis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Mass loss is around 1.5% which is due to some impurities or absorbed water and small percentage of unburned mineral coal powder.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3B7F01-A18F-AB6D-6D42-73DFE8C474F6}"/>
              </a:ext>
            </a:extLst>
          </p:cNvPr>
          <p:cNvCxnSpPr/>
          <p:nvPr/>
        </p:nvCxnSpPr>
        <p:spPr>
          <a:xfrm>
            <a:off x="0" y="2621902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96BA98-3C8E-EC0C-E22D-430ECE3CC2F2}"/>
              </a:ext>
            </a:extLst>
          </p:cNvPr>
          <p:cNvCxnSpPr>
            <a:cxnSpLocks/>
          </p:cNvCxnSpPr>
          <p:nvPr/>
        </p:nvCxnSpPr>
        <p:spPr>
          <a:xfrm>
            <a:off x="4404050" y="2621902"/>
            <a:ext cx="0" cy="4236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7A90CC-97BD-F56B-F544-B2B4E3881966}"/>
              </a:ext>
            </a:extLst>
          </p:cNvPr>
          <p:cNvSpPr txBox="1"/>
          <p:nvPr/>
        </p:nvSpPr>
        <p:spPr>
          <a:xfrm>
            <a:off x="8229601" y="2723068"/>
            <a:ext cx="3461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3. Phase identification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 minority of anhydrites is visible on the spectrum. The origin of mineral coal fly ash is due to particles of clay dispersed in the coal rock.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FDE577-79C4-197A-9519-172288D3E9E6}"/>
              </a:ext>
            </a:extLst>
          </p:cNvPr>
          <p:cNvCxnSpPr/>
          <p:nvPr/>
        </p:nvCxnSpPr>
        <p:spPr>
          <a:xfrm>
            <a:off x="8024327" y="2621902"/>
            <a:ext cx="103451" cy="4236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19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286E9-BDB3-D07E-4E1C-4E033BDC2232}"/>
              </a:ext>
            </a:extLst>
          </p:cNvPr>
          <p:cNvSpPr txBox="1"/>
          <p:nvPr/>
        </p:nvSpPr>
        <p:spPr>
          <a:xfrm>
            <a:off x="158620" y="970383"/>
            <a:ext cx="633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</a:rPr>
              <a:t>MEMBRANE CHARACTERISATION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Three</a:t>
            </a:r>
            <a:r>
              <a:rPr lang="en-IN" dirty="0"/>
              <a:t> slips with 4% fly ash PVA(30%, 39%, 45%) prepared.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Slip s1 and s2 were used to prepare an active layer on the microporous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Porosity and pore size distribution were measured by mercury </a:t>
            </a:r>
            <a:r>
              <a:rPr lang="en-IN" dirty="0" err="1"/>
              <a:t>porosimetry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>
                <a:solidFill>
                  <a:schemeClr val="accent4">
                    <a:lumMod val="50000"/>
                  </a:schemeClr>
                </a:solidFill>
              </a:rPr>
              <a:t>MERCURY POROSIMETRY- </a:t>
            </a:r>
            <a:r>
              <a:rPr lang="en-IN" dirty="0"/>
              <a:t>penetration of mercury into membrane’s pores under pressure.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membrane permeability can be measured using the variation of the water flux with transmembrane pressure following the </a:t>
            </a:r>
            <a:r>
              <a:rPr lang="en-IN" b="1" dirty="0">
                <a:solidFill>
                  <a:schemeClr val="bg1"/>
                </a:solidFill>
              </a:rPr>
              <a:t>Darcy’s Law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AFC0A-697C-1840-BBA5-AF959D1C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13" y="1968759"/>
            <a:ext cx="5159187" cy="41761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12903-3672-5C76-A59D-AE1FCF81C303}"/>
              </a:ext>
            </a:extLst>
          </p:cNvPr>
          <p:cNvCxnSpPr/>
          <p:nvPr/>
        </p:nvCxnSpPr>
        <p:spPr>
          <a:xfrm>
            <a:off x="0" y="1268963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F7B46E-5ED8-778C-E25B-C04E553A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5100"/>
            <a:ext cx="3725184" cy="13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55FD7-6063-38D0-F5A5-B5D49BC53FBA}"/>
              </a:ext>
            </a:extLst>
          </p:cNvPr>
          <p:cNvSpPr txBox="1"/>
          <p:nvPr/>
        </p:nvSpPr>
        <p:spPr>
          <a:xfrm>
            <a:off x="0" y="533683"/>
            <a:ext cx="863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</a:rPr>
              <a:t>APPLICATION TO THE TREATMENT OF TEXTILE DYE WASTE WATER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546B6-67C2-D627-BEA1-DD8369996E9E}"/>
              </a:ext>
            </a:extLst>
          </p:cNvPr>
          <p:cNvSpPr txBox="1"/>
          <p:nvPr/>
        </p:nvSpPr>
        <p:spPr>
          <a:xfrm>
            <a:off x="158620" y="1155133"/>
            <a:ext cx="8789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microfiltration membrane one is alumina membrane and fly ash membrane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Microfiltration using fly-ash membrane proved to be effective in removing the COD, turbidity.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effluent quality before and after microfiltration shown in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42389-74C2-BEED-2F86-DB22157A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57" y="0"/>
            <a:ext cx="3237722" cy="2310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DC97672-9B89-2745-2AAF-9C83AB561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95876"/>
              </p:ext>
            </p:extLst>
          </p:nvPr>
        </p:nvGraphicFramePr>
        <p:xfrm>
          <a:off x="279399" y="3694922"/>
          <a:ext cx="10030925" cy="2839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06185">
                  <a:extLst>
                    <a:ext uri="{9D8B030D-6E8A-4147-A177-3AD203B41FA5}">
                      <a16:colId xmlns:a16="http://schemas.microsoft.com/office/drawing/2014/main" val="877629618"/>
                    </a:ext>
                  </a:extLst>
                </a:gridCol>
                <a:gridCol w="2006185">
                  <a:extLst>
                    <a:ext uri="{9D8B030D-6E8A-4147-A177-3AD203B41FA5}">
                      <a16:colId xmlns:a16="http://schemas.microsoft.com/office/drawing/2014/main" val="2607709580"/>
                    </a:ext>
                  </a:extLst>
                </a:gridCol>
                <a:gridCol w="2006185">
                  <a:extLst>
                    <a:ext uri="{9D8B030D-6E8A-4147-A177-3AD203B41FA5}">
                      <a16:colId xmlns:a16="http://schemas.microsoft.com/office/drawing/2014/main" val="195048356"/>
                    </a:ext>
                  </a:extLst>
                </a:gridCol>
                <a:gridCol w="2006185">
                  <a:extLst>
                    <a:ext uri="{9D8B030D-6E8A-4147-A177-3AD203B41FA5}">
                      <a16:colId xmlns:a16="http://schemas.microsoft.com/office/drawing/2014/main" val="3875038535"/>
                    </a:ext>
                  </a:extLst>
                </a:gridCol>
                <a:gridCol w="2006185">
                  <a:extLst>
                    <a:ext uri="{9D8B030D-6E8A-4147-A177-3AD203B41FA5}">
                      <a16:colId xmlns:a16="http://schemas.microsoft.com/office/drawing/2014/main" val="1833294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CONDUCTIVITY(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IN" sz="1600" dirty="0"/>
                        <a:t>S cm−1</a:t>
                      </a:r>
                      <a:r>
                        <a:rPr lang="en-IN" sz="1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TURBIDITY</a:t>
                      </a:r>
                    </a:p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IN" dirty="0"/>
                        <a:t>NTU</a:t>
                      </a:r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COD</a:t>
                      </a:r>
                    </a:p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IN" dirty="0"/>
                        <a:t>mg L−1</a:t>
                      </a:r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ABSORBANCE</a:t>
                      </a:r>
                    </a:p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at 600nm</a:t>
                      </a:r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10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Raw effluent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6.16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45.5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3440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0.104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36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Fly ash membrane permeate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5.38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0.010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84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Alumina membrane permeate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5.64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834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0.013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61809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3152BC1-DD35-4629-9504-9EEDABEEADF5}"/>
              </a:ext>
            </a:extLst>
          </p:cNvPr>
          <p:cNvSpPr/>
          <p:nvPr/>
        </p:nvSpPr>
        <p:spPr>
          <a:xfrm>
            <a:off x="0" y="419878"/>
            <a:ext cx="8266922" cy="6926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2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B027-85B1-77DD-E6C9-A6C90DD1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D60A-F78D-BE8D-3453-24296225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2272"/>
            <a:ext cx="7623110" cy="435254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New ceramic microfiltration membranes were successfully prepared using mineral coal fly ash and characterized for their properties.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Permeate quality was also comparable between the two membranes: Chemical Oxygen Demand (COD) removal efficiency was 75%, and color removal efficiency was 9%.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The experimental outcomes strongly suggest that mineral coal fly ash is a suitable material for developing microfiltration membranes, offering potential applications in industrial wastewater treatment.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A9392-1316-35A1-7918-1F40DD18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92" y="2397968"/>
            <a:ext cx="3729977" cy="34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273</TotalTime>
  <Words>618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Söhne</vt:lpstr>
      <vt:lpstr>Trebuchet MS</vt:lpstr>
      <vt:lpstr>Wingdings</vt:lpstr>
      <vt:lpstr>Berlin</vt:lpstr>
      <vt:lpstr>MICRO FILTRATION MEMBRANE FROM COAL FLY ASH</vt:lpstr>
      <vt:lpstr>INTRODUCTION</vt:lpstr>
      <vt:lpstr>SLIP CASTING PROCESS</vt:lpstr>
      <vt:lpstr>MATERIALS AND METHOD</vt:lpstr>
      <vt:lpstr>PowerPoint Presentation</vt:lpstr>
      <vt:lpstr>RESULT AND CONCLUSION</vt:lpstr>
      <vt:lpstr>PowerPoint Presentation</vt:lpstr>
      <vt:lpstr>PowerPoint Presentation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FILTRATION MEMBRANE FROM COAL FLY ASH</dc:title>
  <dc:creator>KARAN PRATAP SINGH RATHORE</dc:creator>
  <cp:lastModifiedBy>KARAN PRATAP SINGH RATHORE</cp:lastModifiedBy>
  <cp:revision>1</cp:revision>
  <dcterms:created xsi:type="dcterms:W3CDTF">2023-08-23T18:35:29Z</dcterms:created>
  <dcterms:modified xsi:type="dcterms:W3CDTF">2023-08-29T09:24:33Z</dcterms:modified>
</cp:coreProperties>
</file>