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oy&#10;&#10;Description automatically generated">
            <a:extLst>
              <a:ext uri="{FF2B5EF4-FFF2-40B4-BE49-F238E27FC236}">
                <a16:creationId xmlns:a16="http://schemas.microsoft.com/office/drawing/2014/main" id="{0872AC87-34F4-4FFB-A90F-35FB88C8B7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7"/>
            <a:ext cx="12192000" cy="684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207C8-0D1B-41CD-AB39-9838BB9EE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ffectLst>
                  <a:outerShdw blurRad="38100" dist="38100" dir="2700000" algn="tl">
                    <a:srgbClr val="000000"/>
                  </a:outerShdw>
                </a:effectLst>
                <a:latin typeface="Minecraf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D43A4-C53B-4E4D-9D57-4C5C5DD6A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B6CB-6140-4266-8174-A2462696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93E03-AC10-49CF-9FCB-CF6A5B35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E78E-9A18-44BF-9847-A1B4A080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B36B-DB82-4D5D-87CD-2396B945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14FC1-D56D-463D-B92A-6A88AF6E6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51F1-C6DE-4E0C-9089-EBFB7F7C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370B-AD61-4630-AF6D-F1FF553C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5117-BEAF-4778-A548-79105C1D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8A02A-75EA-454E-BEDF-3964B6BBC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F0F15-3F30-4C83-BD9B-1EADE003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8306-BD1D-4915-9119-683969DA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9003-9FA8-4591-8EE9-0A5487C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B730-DE66-4666-B08B-CED1967A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8473-BF07-4D3E-A62E-6172B864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35633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B4FB-BDE7-4AB5-BDEB-14828814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946" y="181683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9580-476B-4A77-B637-F83ECDB4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6946" y="6347557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721C-C3F7-4A3B-B713-3E460FB5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7346" y="6347557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1576-1CBD-49FC-9EC1-E849034C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346" y="6347557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7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ake, table, building, green&#10;&#10;Description automatically generated">
            <a:extLst>
              <a:ext uri="{FF2B5EF4-FFF2-40B4-BE49-F238E27FC236}">
                <a16:creationId xmlns:a16="http://schemas.microsoft.com/office/drawing/2014/main" id="{3E4DB34C-0F0A-4B63-B42A-343DDE0FA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51A68-9D1B-4FAD-A83B-F102962A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effectLst>
                  <a:outerShdw blurRad="38100" dist="38100" dir="2700000" algn="tl">
                    <a:srgbClr val="000000"/>
                  </a:outerShdw>
                </a:effectLst>
                <a:latin typeface="Minecraf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B825-68E6-4580-83AA-925F827A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43E5-81AC-4C7D-BD80-3FC4F02D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B3FD-07B7-4E85-BD0E-8DD3A64C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0B51-0F9D-424B-AF92-5486F5B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EA35-76B0-41B0-91AE-BF7B8FC3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31" y="35633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D75D-28AF-41B8-BFAE-D4CE8C1E5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4531" y="181683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E1AA-C2B1-4E51-93A5-0394F9CF5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8531" y="181683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AC0F-A339-4AE0-A41C-6C1A1219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4531" y="6347557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FC26C-5FD3-4048-A601-5FA01901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4931" y="6347557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59176-04EC-44BA-B084-EDA352C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931" y="6347557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7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2747-6303-4B40-B574-F9967EA5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81" y="34754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ED66C-D54F-4EDD-AF86-09504E75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081" y="166357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05C3C-678D-4BDB-9AD3-83C94B6D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0081" y="2487490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66114-AF21-4A50-BD9B-6531D65B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2493" y="166357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AE5F5-AF8A-4C1E-8091-EC0BEFD1F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2493" y="248749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408AA-9D7F-497F-9CAC-1D327FA9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8493" y="6338765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E482-8EB3-4FAB-BE1E-42FCAE07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8893" y="633876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526D1-E377-4A6D-9C00-C4ED836C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893" y="6338765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4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8AA5-ED9A-42EA-BADC-6AA2BD60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31" y="38271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2A41C-D58E-4552-B229-D9A9337A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4531" y="6373935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BE9F4-3783-459C-AC79-7DA98DD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4931" y="637393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CDB1F-644B-48D6-97D5-00D18AB3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931" y="6373935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8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07A3C-9299-4A3A-8CA5-A28BA1A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738" y="6338765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CC8B2-0C56-4244-AA85-DF43A67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6138" y="633876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4BBDB-9F64-4CFF-A3F8-85781D3C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138" y="6338765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DE0-A2EA-41D3-89F2-D70D633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19" y="47478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EA1C-27CE-43B6-9EB3-C1C8F285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519" y="100501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B19A-F50D-4C2C-8969-0A981C4D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6119" y="207498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6A45-D6B2-411C-9174-F2B7353E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4531" y="6373935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A187-C4D5-40BA-BE72-AB76A0DC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4931" y="637393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A948C-C613-45BA-830C-8900A6C5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931" y="6373935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D61D-3B52-475E-A55A-248B05BE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496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2171-E7CB-4560-9408-88B505920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45896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E71E-FC0D-49ED-806C-6BD48D848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2496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47E1-6385-4B18-BEA0-B799C597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0908" y="6356350"/>
            <a:ext cx="2743200" cy="365125"/>
          </a:xfrm>
        </p:spPr>
        <p:txBody>
          <a:bodyPr/>
          <a:lstStyle/>
          <a:p>
            <a:fld id="{5F4B303E-1D63-4B8F-9EA1-B0235EF9FFAE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C7F2-6C23-4896-84FD-673CD44E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01308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2ACF3-3E3C-46D3-B3EE-F00DD00B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8" y="6356350"/>
            <a:ext cx="2743200" cy="365125"/>
          </a:xfrm>
        </p:spPr>
        <p:txBody>
          <a:bodyPr/>
          <a:lstStyle/>
          <a:p>
            <a:fld id="{21B7A90A-E1E6-4163-A4CA-54D387F0E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73CB60-2DA4-42D9-B6B3-C2A913CCEB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77" y="0"/>
            <a:ext cx="12189023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EFB62-55C8-4F44-A809-603C6AAB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9907-E5CB-4A8A-9CF5-96416FC1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91F1-4C8B-4C57-829B-497F784A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F4B303E-1D63-4B8F-9EA1-B0235EF9FFAE}" type="datetimeFigureOut">
              <a:rPr lang="en-GB" smtClean="0"/>
              <a:pPr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F8C7-2991-4837-98D7-B827F4B1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F975-622E-4159-B2D7-30DA234E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21B7A90A-E1E6-4163-A4CA-54D387F0E16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855206-7DC3-4EC5-A717-074D08F5BC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6525"/>
            <a:ext cx="1007452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 UI</vt:lpstr>
      <vt:lpstr>Arial</vt:lpstr>
      <vt:lpstr>Minecraft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Bennett</dc:creator>
  <cp:lastModifiedBy>Kara Bennett</cp:lastModifiedBy>
  <cp:revision>9</cp:revision>
  <dcterms:created xsi:type="dcterms:W3CDTF">2020-06-30T13:13:48Z</dcterms:created>
  <dcterms:modified xsi:type="dcterms:W3CDTF">2020-07-15T16:58:52Z</dcterms:modified>
</cp:coreProperties>
</file>