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«Платежи»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Кара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6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функциональности.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2342886"/>
            <a:ext cx="104940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Клиент имеет одну или несколько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Кредитных</a:t>
            </a:r>
            <a:r>
              <a:rPr kumimoji="0" lang="ru-RU" altLang="ru-RU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Карт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каждая из которых соответствует некоторому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Счету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системе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платежей.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может при помощи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сделать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Платеж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заблокировать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пополнить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Администратор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снимает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блокировку.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реализации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729" y="1827140"/>
            <a:ext cx="1107399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 На основе сущностей предметной области создать классы их описывающие.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Классы и методы должны иметь отражающую их функциональность названия и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грамотно структурированы по пакетам.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 Оформление кода должно соответствовать Java Code Convention.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или Derby.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Приложение должно поддерживать работу с кириллицей (быть многоязычной), в том числе и при хранении информации в БД.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 Архитектура приложения должна соответствовать шаблону Model-View-Controller.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 При реализации алгоритмов бизнес-логики использовать шаблоны GoF: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Method, Command, Builder, Strategy, State, Observer etc.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 Используя сервлеты и JSP, реализовать функциональности,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предложенные в постановке конкретной задачи.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 В страницах JSP применять библиотеку JSTL и разработать собственные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теги.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 При разработке бизнес логики использовать сессии и фильтры.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 Выполнить журналирование событий, то есть информацию о возникающих исключениях и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событиях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системе обрабатывать с помощью Log4j.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 Код должен содержать комментарии.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1</a:t>
            </a:r>
            <a:r>
              <a:rPr lang="en-US" sz="2800" dirty="0" smtClean="0"/>
              <a:t>. Servlet, JSP, JSTL,JS.</a:t>
            </a:r>
          </a:p>
          <a:p>
            <a:r>
              <a:rPr lang="en-US" sz="2800" dirty="0" smtClean="0"/>
              <a:t>2. MySQL.</a:t>
            </a:r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Junit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3. Log4f.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4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-7903"/>
            <a:ext cx="10766612" cy="63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46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83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Ретро</vt:lpstr>
      <vt:lpstr>Система «Платежи»</vt:lpstr>
      <vt:lpstr>Требования к функциональности.</vt:lpstr>
      <vt:lpstr>Требования к реализации</vt:lpstr>
      <vt:lpstr>Технологии реализации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«Платежи»</dc:title>
  <dc:creator>main</dc:creator>
  <cp:lastModifiedBy>main</cp:lastModifiedBy>
  <cp:revision>8</cp:revision>
  <dcterms:created xsi:type="dcterms:W3CDTF">2016-12-09T22:08:17Z</dcterms:created>
  <dcterms:modified xsi:type="dcterms:W3CDTF">2016-12-09T22:47:10Z</dcterms:modified>
</cp:coreProperties>
</file>