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Система «Платежи»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317651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Кара </a:t>
            </a:r>
            <a:r>
              <a:rPr lang="ru-RU" dirty="0" smtClean="0"/>
              <a:t>Владимир</a:t>
            </a:r>
          </a:p>
          <a:p>
            <a:pPr algn="r"/>
            <a:endParaRPr lang="en-US" dirty="0" smtClean="0"/>
          </a:p>
          <a:p>
            <a:r>
              <a:rPr lang="ru-RU" dirty="0" smtClean="0"/>
              <a:t>Тренеры: Ляшенко Максим, </a:t>
            </a:r>
            <a:r>
              <a:rPr lang="ru-RU" dirty="0" err="1" smtClean="0"/>
              <a:t>Смаковский</a:t>
            </a:r>
            <a:r>
              <a:rPr lang="ru-RU" dirty="0" smtClean="0"/>
              <a:t> Денис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762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Требования к функциональности.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79" y="2342886"/>
            <a:ext cx="10494086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Клиент имеет одну или несколько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Кредитных</a:t>
            </a:r>
            <a:r>
              <a:rPr kumimoji="0" lang="ru-RU" altLang="ru-RU" sz="3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Карт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каждая из которых соответствует некоторому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Счету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системе</a:t>
            </a:r>
            <a:r>
              <a:rPr lang="ru-RU" altLang="ru-RU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платежей.</a:t>
            </a:r>
            <a:r>
              <a:rPr kumimoji="0" lang="ru-RU" altLang="ru-RU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Клиент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может при помощи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Счета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сделать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Платеж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заблокировать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Счет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и пополнить</a:t>
            </a:r>
            <a:r>
              <a:rPr kumimoji="0" lang="ru-RU" altLang="ru-RU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Счет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Администратор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снимает</a:t>
            </a:r>
            <a:r>
              <a:rPr kumimoji="0" lang="ru-RU" altLang="ru-RU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блокировку.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29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Требования к реализации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8729" y="1827140"/>
            <a:ext cx="11073999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 На основе сущностей предметной области создать классы их описывающие.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 Классы и методы должны иметь отражающую их функциональность названия и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должны быть 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грамотно структурированы по пакетам.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 Оформление кода должно соответствовать Java Code Convention.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 Информацию о предметной области хранить в БД, для доступа использовать API JDBC с использованием пула соединений, стандартного или разработанного самостоятельно. В качестве СУБД рекомендуется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или Derby.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5. Приложение должно поддерживать работу с кириллицей (быть многоязычной), в том числе и при хранении информации в БД.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6. Архитектура приложения должна соответствовать шаблону Model-View-Controller.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7. При реализации алгоритмов бизнес-логики использовать шаблоны GoF: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 Method, Command, Builder, Strategy, State, Observer etc.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8. Используя сервлеты и JSP, реализовать функциональности,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предложенные в постановке конкретной задачи.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9. В страницах JSP применять библиотеку JSTL и разработать собственные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теги.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 При разработке бизнес логики использовать сессии и фильтры.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11. Выполнить журналирование событий, то есть информацию о возникающих исключениях и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событиях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 системе обрабатывать с помощью Log4j.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12. Код должен содержать комментарии.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4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</a:t>
            </a:r>
            <a:r>
              <a:rPr lang="ru-RU" sz="2800" dirty="0" smtClean="0"/>
              <a:t>1</a:t>
            </a:r>
            <a:r>
              <a:rPr lang="en-US" sz="2800" dirty="0" smtClean="0"/>
              <a:t>. Servlet, JSP, JSTL,JS.</a:t>
            </a:r>
          </a:p>
          <a:p>
            <a:r>
              <a:rPr lang="en-US" sz="2800" dirty="0" smtClean="0"/>
              <a:t>2. </a:t>
            </a:r>
            <a:r>
              <a:rPr lang="en-US" sz="2800" dirty="0" smtClean="0"/>
              <a:t>Apache Tomcat, MySQL.</a:t>
            </a:r>
            <a:endParaRPr lang="en-US" sz="2800" dirty="0" smtClean="0"/>
          </a:p>
          <a:p>
            <a:r>
              <a:rPr lang="en-US" sz="2800" dirty="0" smtClean="0"/>
              <a:t>3. </a:t>
            </a:r>
            <a:r>
              <a:rPr lang="en-US" sz="2800" dirty="0" err="1" smtClean="0"/>
              <a:t>JUnit</a:t>
            </a:r>
            <a:r>
              <a:rPr lang="en-US" sz="2800" dirty="0" smtClean="0"/>
              <a:t>, </a:t>
            </a:r>
            <a:r>
              <a:rPr lang="en-US" sz="2800" dirty="0" err="1" smtClean="0"/>
              <a:t>Mockito</a:t>
            </a:r>
            <a:r>
              <a:rPr lang="en-US" sz="2800" dirty="0"/>
              <a:t>.</a:t>
            </a:r>
            <a:endParaRPr lang="en-US" sz="2800" dirty="0" smtClean="0"/>
          </a:p>
          <a:p>
            <a:r>
              <a:rPr lang="en-US" sz="2800" dirty="0" smtClean="0"/>
              <a:t>3. </a:t>
            </a:r>
            <a:r>
              <a:rPr lang="en-US" sz="2800" dirty="0" smtClean="0"/>
              <a:t>Log4j.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344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1" y="-7903"/>
            <a:ext cx="10766612" cy="635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5468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889</TotalTime>
  <Words>96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Ретро</vt:lpstr>
      <vt:lpstr>Система «Платежи»</vt:lpstr>
      <vt:lpstr>Требования к функциональности.</vt:lpstr>
      <vt:lpstr>Требования к реализации</vt:lpstr>
      <vt:lpstr>Технологии реализации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«Платежи»</dc:title>
  <dc:creator>main</dc:creator>
  <cp:lastModifiedBy>main</cp:lastModifiedBy>
  <cp:revision>13</cp:revision>
  <dcterms:created xsi:type="dcterms:W3CDTF">2016-12-09T22:08:17Z</dcterms:created>
  <dcterms:modified xsi:type="dcterms:W3CDTF">2016-12-17T19:59:45Z</dcterms:modified>
</cp:coreProperties>
</file>