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Refactoring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What And The Why - Kara Waldemer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Code Refactoring is the process of clarifying and simplifying the design of existing code, without changing its behavior.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Refactoring helps prevent code decay.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It is only “safe” to refactor code if we have extensively tested the code. Without being able to run those tests after each little step in a refactoring, we run the risk of introducing bugs.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it is worth it?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Prevent decay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Preserve or fix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 duplication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 maintainability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Helps code faster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Locate bugs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Code smells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Rewrite vs Refactor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34959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Rewrite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Vast </a:t>
            </a:r>
            <a:r>
              <a:rPr lang="en"/>
              <a:t>sweeping</a:t>
            </a:r>
            <a:r>
              <a:rPr lang="en"/>
              <a:t>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you want a new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Changes in business logic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Major framework changes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479100" y="1919075"/>
            <a:ext cx="3965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Refactor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 incremental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Before adding new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Fixing a bug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During or after a code 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Steps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Source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it working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Consistent</a:t>
            </a:r>
            <a:r>
              <a:rPr lang="en"/>
              <a:t>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Tests tests tests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next?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Ensure tests pass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Plan refactor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Ensure tests still pass (fixing and adding tests as needed)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Repeat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Capable of handling the four basic operators (+, -, *, /)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Capable of handling nested operands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I.e. (5 + 3) /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we learn?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More readable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Easier to test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not refactor broken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Always have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Leave your code cleaner than you found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Try not to rewrite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code smells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Get comfortable with iteration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