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983"/>
    <p:restoredTop sz="95903"/>
  </p:normalViewPr>
  <p:slideViewPr>
    <p:cSldViewPr snapToGrid="0">
      <p:cViewPr varScale="1">
        <p:scale>
          <a:sx n="57" d="100"/>
          <a:sy n="57" d="100"/>
        </p:scale>
        <p:origin x="18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72A1-650C-62B7-9692-B2958A750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B123D-DCC0-ED6C-4C5B-FB4334B72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B5C69-A18F-9582-B85E-972B9967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A3007-7766-69D5-B8C9-8736F70C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CDE0A-BF93-4434-A4FF-D8629D59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4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1995-DABF-3BB0-AEE0-29C148AA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E6192-12CB-8B61-9455-F17E176C6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16FBA-747D-CFCB-03AB-C7145A67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0BC4-8663-9A51-525B-B09762F9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1B5-234B-93BF-49A9-2B22B24D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3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5918C-1A80-09AF-15C8-FD6418157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3175D-91B7-2ED9-9321-E989E7CB9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2618-F3BB-BAA4-DCFC-1CE4E402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27EFC-DB0A-FDEE-6ED6-51D8D360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F5706-72CC-846F-A109-7C070D3D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9E8F-9431-4A53-8A33-C6B5F095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9CBF-8CD9-A92F-2AC0-3B5C6D59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96E56-767C-BB9D-5B82-0B2EF66E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DAA97-1294-C9E0-DC89-3CF1220E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EB7C-9E1D-9AA8-13F0-68069B78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5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2FC9-CB2F-D126-BB48-7B1EDFF6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25C1F-B6B6-22C1-B04A-BE54D7D13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62B44-1E29-C670-9FDC-14A68FC0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53E0-C5E4-24FD-B8A5-1DDC5D9B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EBC7-D9D7-3285-4E46-E9EAF571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7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1759-7838-C461-F5DE-81258824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C6437-9778-6CF3-FCAA-3D8CAC2AA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5370F-6BB5-B1F1-DCD8-A6BA298F2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4DD0A-ACAC-4CD7-70CA-B9B5201B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38614-3688-ACAD-D958-C897444C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C0AAD-A75B-D89B-BBA1-1ECBDCF5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5D4A-E519-27F6-BE89-00C6CD85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90349-3573-72FB-6C8C-116CC1FFD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70558-8CC2-C225-C64D-8D7BFE018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6FFB9-3358-A5D7-71DC-FCBC83572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EFFB2-36E1-9B0A-3965-63553928B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28224-BA7A-F0F7-8037-8299032A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CA9BA-7232-4296-F6C8-B6B06589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AF0E1-7103-0F65-0573-AF87DA64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B59B-9BB3-5884-7967-11D0C655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28C2D-77A5-B1B5-8E1B-9126A6C0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AEAB3-B336-BE64-075A-E03A0B39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F4B7F-F060-4A02-AA60-D58EA5E1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1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BF630-6A92-2245-8BED-72D2929E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792F5-1122-2446-010C-2B9DF1F0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B0EDB-CCD2-D1C6-6C01-7D4A60F2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7545-74DC-E3A2-F27F-70D06B0D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0B6F7-15DA-C58B-2560-9002CC9DC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C3132-595A-FACA-F191-CCF106BD3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F519F-AE29-D890-1A88-9CAF9E5F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86947-255A-EC46-FA24-EF88C721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B21A9-1F76-A384-14AD-D6C7AFF4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9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6A7-D478-7B24-B3A6-C5444528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63CCA-931C-4387-7786-2BA0E027A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47ED5-021C-3ACB-5245-3B57FFB09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B546F-674C-91E7-BEE9-E5594FA4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676CB-AD6D-62E8-19C3-35B7917A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71223-13B6-073E-4C17-2BD31A10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74EC8-591E-EAA4-51F3-06C8CC44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616F0-BCF6-3049-FC61-B16D0FAC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387C-75BD-ECE0-082D-A72FEFEE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F861B-3C9E-6649-B401-0EC88F72DC71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E16FA-B707-E30B-7DC6-F00A62B28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6451-0F92-D187-FFFD-6B3D09B4F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E4249-13DC-004F-8D65-84554702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2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js.dev/guide/why.html" TargetMode="External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www.solidj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9EE10-69AA-EBBF-D139-C866480E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 err="1"/>
              <a:t>solidjs</a:t>
            </a:r>
            <a:r>
              <a:rPr lang="en-US" sz="5400" dirty="0"/>
              <a:t>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EA5D7-00DB-4D52-6A59-8F97FB5A9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Nicolas Modrzyk - 2023 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rtoon Whale Images - Free Download on Freepik">
            <a:extLst>
              <a:ext uri="{FF2B5EF4-FFF2-40B4-BE49-F238E27FC236}">
                <a16:creationId xmlns:a16="http://schemas.microsoft.com/office/drawing/2014/main" id="{E9663B5A-24B3-B8E6-67EB-909F36A12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65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C28B-9C91-60D8-27E4-D4F13137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 err="1"/>
              <a:t>SolidStart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4D94-68DC-E8B8-7AF1-8A840AA4A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Fine-grained reactivity. Since </a:t>
            </a:r>
            <a:r>
              <a:rPr lang="en-IE" sz="1600" dirty="0" err="1"/>
              <a:t>SolidStart</a:t>
            </a:r>
            <a:r>
              <a:rPr lang="en-IE" sz="1600" dirty="0"/>
              <a:t> is a </a:t>
            </a:r>
            <a:r>
              <a:rPr lang="en-IE" sz="1600" dirty="0" err="1"/>
              <a:t>SolidJS</a:t>
            </a:r>
            <a:r>
              <a:rPr lang="en-IE" sz="1600" dirty="0"/>
              <a:t> meta-framework, it benefits from the fine-grained reactivity offered by </a:t>
            </a:r>
            <a:r>
              <a:rPr lang="en-IE" sz="1600" dirty="0" err="1"/>
              <a:t>SolidJS</a:t>
            </a:r>
            <a:r>
              <a:rPr lang="en-IE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Isomorphic, nested routing. You write the same routes regardless of whether the page is rendered on the client or server. Route nesting provides parent-child relationships that simplify application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Multiple rendering modes. </a:t>
            </a:r>
            <a:r>
              <a:rPr lang="en-IE" sz="1600" dirty="0" err="1"/>
              <a:t>SolidStart</a:t>
            </a:r>
            <a:r>
              <a:rPr lang="en-IE" sz="1600" dirty="0"/>
              <a:t> can be used to create CSR, SSR, streaming SSR, or SSG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Command Line Interface (CLI) and templates. Get up and running quickly with starters.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Deployment adapters. </a:t>
            </a:r>
            <a:r>
              <a:rPr lang="en-IE" sz="1600" dirty="0" err="1"/>
              <a:t>SolidStart</a:t>
            </a:r>
            <a:r>
              <a:rPr lang="en-IE" sz="1600" dirty="0"/>
              <a:t> provides adapters to support deployment to your </a:t>
            </a:r>
            <a:r>
              <a:rPr lang="en-IE" sz="1600" dirty="0" err="1"/>
              <a:t>favorite</a:t>
            </a:r>
            <a:r>
              <a:rPr lang="en-IE" sz="1600" dirty="0"/>
              <a:t> platform—Netlify, </a:t>
            </a:r>
            <a:r>
              <a:rPr lang="en-IE" sz="1600" dirty="0" err="1"/>
              <a:t>Vercel</a:t>
            </a:r>
            <a:r>
              <a:rPr lang="en-IE" sz="1600" dirty="0"/>
              <a:t>, AWS, and Cloudflare, to name a few.</a:t>
            </a:r>
          </a:p>
          <a:p>
            <a:endParaRPr lang="en-US" sz="1600" dirty="0"/>
          </a:p>
        </p:txBody>
      </p:sp>
      <p:pic>
        <p:nvPicPr>
          <p:cNvPr id="4" name="Picture 2" descr="Cartoon Whale Images - Free Download on Freepik">
            <a:extLst>
              <a:ext uri="{FF2B5EF4-FFF2-40B4-BE49-F238E27FC236}">
                <a16:creationId xmlns:a16="http://schemas.microsoft.com/office/drawing/2014/main" id="{FAA69EAC-7087-CA30-7518-24AE8B26D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3" r="16203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1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6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96FA-A3FB-52B8-5F10-050D91AC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ACDFB-3C04-17A2-BA25-0914E045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>
                <a:effectLst/>
              </a:rPr>
              <a:t>mkdir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solidjs</a:t>
            </a:r>
            <a:r>
              <a:rPr lang="en-IE" dirty="0">
                <a:effectLst/>
              </a:rPr>
              <a:t>-tutorial &amp;&amp; cd </a:t>
            </a:r>
            <a:r>
              <a:rPr lang="en-IE" dirty="0" err="1">
                <a:effectLst/>
              </a:rPr>
              <a:t>solidjs</a:t>
            </a:r>
            <a:r>
              <a:rPr lang="en-IE" dirty="0">
                <a:effectLst/>
              </a:rPr>
              <a:t>-tutorial</a:t>
            </a:r>
            <a:endParaRPr lang="en-IE" dirty="0"/>
          </a:p>
          <a:p>
            <a:r>
              <a:rPr lang="en-IE" dirty="0" err="1">
                <a:effectLst/>
              </a:rPr>
              <a:t>npm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init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solid@latest</a:t>
            </a:r>
            <a:endParaRPr lang="en-IE" dirty="0">
              <a:effectLst/>
            </a:endParaRPr>
          </a:p>
          <a:p>
            <a:r>
              <a:rPr lang="en-IE" dirty="0"/>
              <a:t>// choose options</a:t>
            </a:r>
          </a:p>
          <a:p>
            <a:r>
              <a:rPr lang="en-IE" dirty="0" err="1"/>
              <a:t>npm</a:t>
            </a:r>
            <a:r>
              <a:rPr lang="en-IE" dirty="0"/>
              <a:t> install</a:t>
            </a:r>
          </a:p>
          <a:p>
            <a:r>
              <a:rPr lang="en-IE" dirty="0" err="1"/>
              <a:t>npm</a:t>
            </a:r>
            <a:r>
              <a:rPr lang="en-IE" dirty="0"/>
              <a:t> run dev -- --open</a:t>
            </a:r>
          </a:p>
          <a:p>
            <a:endParaRPr lang="en-US" dirty="0"/>
          </a:p>
        </p:txBody>
      </p:sp>
      <p:pic>
        <p:nvPicPr>
          <p:cNvPr id="4" name="Picture 2" descr="Cartoon Whale Images - Free Download on Freepik">
            <a:extLst>
              <a:ext uri="{FF2B5EF4-FFF2-40B4-BE49-F238E27FC236}">
                <a16:creationId xmlns:a16="http://schemas.microsoft.com/office/drawing/2014/main" id="{C2E55EFB-7827-1FF8-4430-A61B94451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10292576" y="4965834"/>
            <a:ext cx="1897901" cy="189216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9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EDA8-07FF-D5C4-E2A9-74B35516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Screenshot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34DA6F-81B2-2E32-F41E-3988E3392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722" y="1560579"/>
            <a:ext cx="8857231" cy="4351338"/>
          </a:xfrm>
          <a:prstGeom prst="rect">
            <a:avLst/>
          </a:prstGeom>
        </p:spPr>
      </p:pic>
      <p:pic>
        <p:nvPicPr>
          <p:cNvPr id="5" name="Picture 2" descr="Cartoon Whale Images - Free Download on Freepik">
            <a:extLst>
              <a:ext uri="{FF2B5EF4-FFF2-40B4-BE49-F238E27FC236}">
                <a16:creationId xmlns:a16="http://schemas.microsoft.com/office/drawing/2014/main" id="{6F70A400-7929-7D27-F1E5-9135AF111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10292576" y="4965834"/>
            <a:ext cx="1897901" cy="189216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7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EDA8-07FF-D5C4-E2A9-74B35516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Screenshot</a:t>
            </a:r>
          </a:p>
        </p:txBody>
      </p:sp>
      <p:pic>
        <p:nvPicPr>
          <p:cNvPr id="5" name="Picture 2" descr="Cartoon Whale Images - Free Download on Freepik">
            <a:extLst>
              <a:ext uri="{FF2B5EF4-FFF2-40B4-BE49-F238E27FC236}">
                <a16:creationId xmlns:a16="http://schemas.microsoft.com/office/drawing/2014/main" id="{6F70A400-7929-7D27-F1E5-9135AF111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10292576" y="4965834"/>
            <a:ext cx="1897901" cy="189216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88290-5C2A-FB0F-0D00-F71B8E89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1027906"/>
            <a:ext cx="7772400" cy="58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6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EDA8-07FF-D5C4-E2A9-74B35516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Screenshot</a:t>
            </a:r>
          </a:p>
        </p:txBody>
      </p:sp>
      <p:pic>
        <p:nvPicPr>
          <p:cNvPr id="5" name="Picture 2" descr="Cartoon Whale Images - Free Download on Freepik">
            <a:extLst>
              <a:ext uri="{FF2B5EF4-FFF2-40B4-BE49-F238E27FC236}">
                <a16:creationId xmlns:a16="http://schemas.microsoft.com/office/drawing/2014/main" id="{6F70A400-7929-7D27-F1E5-9135AF111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10292576" y="4965834"/>
            <a:ext cx="1897901" cy="189216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7AF3F7-DB85-40DD-01DB-1EF95F183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1406770"/>
            <a:ext cx="7772400" cy="545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0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327C-1422-1049-5C8A-2A3B3696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268FC-D0CE-09E9-AE29-B3894737B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about page</a:t>
            </a:r>
          </a:p>
          <a:p>
            <a:r>
              <a:rPr lang="en-US" dirty="0"/>
              <a:t>Add another counter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Cartoon Whale Images - Free Download on Freepik">
            <a:extLst>
              <a:ext uri="{FF2B5EF4-FFF2-40B4-BE49-F238E27FC236}">
                <a16:creationId xmlns:a16="http://schemas.microsoft.com/office/drawing/2014/main" id="{DF364DE0-6158-4E4E-387C-AF613466C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10292576" y="4965834"/>
            <a:ext cx="1897901" cy="189216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6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E55D-20B9-D43A-1D66-591E8A8C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Route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D8DC4-2D16-FD3A-CC21-4FD258ABEC76}"/>
              </a:ext>
            </a:extLst>
          </p:cNvPr>
          <p:cNvSpPr txBox="1"/>
          <p:nvPr/>
        </p:nvSpPr>
        <p:spPr>
          <a:xfrm>
            <a:off x="838200" y="169068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➜  Page Routes:</a:t>
            </a:r>
          </a:p>
          <a:p>
            <a:r>
              <a:rPr lang="en-US" dirty="0"/>
              <a:t>     ┌─ http://localhost:3000/*404</a:t>
            </a:r>
          </a:p>
          <a:p>
            <a:r>
              <a:rPr lang="en-US" dirty="0"/>
              <a:t>     ├─ http://localhost:3000/about</a:t>
            </a:r>
          </a:p>
          <a:p>
            <a:r>
              <a:rPr lang="en-US" dirty="0"/>
              <a:t>     └─ http://localhost:3000/</a:t>
            </a:r>
          </a:p>
          <a:p>
            <a:endParaRPr lang="en-US" dirty="0"/>
          </a:p>
          <a:p>
            <a:r>
              <a:rPr lang="en-US" dirty="0"/>
              <a:t>  ➜  API Routes:</a:t>
            </a:r>
          </a:p>
          <a:p>
            <a:r>
              <a:rPr lang="en-US" dirty="0"/>
              <a:t>     None! 👻</a:t>
            </a:r>
          </a:p>
        </p:txBody>
      </p:sp>
      <p:pic>
        <p:nvPicPr>
          <p:cNvPr id="6" name="Picture 2" descr="Cartoon Whale Images - Free Download on Freepik">
            <a:extLst>
              <a:ext uri="{FF2B5EF4-FFF2-40B4-BE49-F238E27FC236}">
                <a16:creationId xmlns:a16="http://schemas.microsoft.com/office/drawing/2014/main" id="{959B2B52-628F-0CF2-6E7B-A052CF055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10292576" y="4965834"/>
            <a:ext cx="1897901" cy="189216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22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78CF-853F-8391-0698-44D2D47C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B99F4-564F-3BDD-7796-C5FFE6E2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8010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D81590-CED4-CB65-247A-F18E4FB5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176" y="3748088"/>
            <a:ext cx="7772400" cy="2739269"/>
          </a:xfrm>
          <a:prstGeom prst="rect">
            <a:avLst/>
          </a:prstGeom>
        </p:spPr>
      </p:pic>
      <p:pic>
        <p:nvPicPr>
          <p:cNvPr id="6" name="Picture 2" descr="Cartoon Whale Images - Free Download on Freepik">
            <a:extLst>
              <a:ext uri="{FF2B5EF4-FFF2-40B4-BE49-F238E27FC236}">
                <a16:creationId xmlns:a16="http://schemas.microsoft.com/office/drawing/2014/main" id="{A452DBC1-AD2A-E978-7F24-955F70D7AC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10292576" y="4965834"/>
            <a:ext cx="1897901" cy="189216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11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C085-AB70-6822-347E-F3AEB798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8CF6-5080-9497-99A2-B285D258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Vite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https://vitejs.dev/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https://vitejs.dev/guide/why.html</a:t>
            </a:r>
            <a:endParaRPr lang="en-US" dirty="0"/>
          </a:p>
          <a:p>
            <a:r>
              <a:rPr lang="en-US" dirty="0" err="1"/>
              <a:t>SolidJS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https://www.solidjs.com/</a:t>
            </a:r>
            <a:endParaRPr lang="en-US" dirty="0"/>
          </a:p>
          <a:p>
            <a:r>
              <a:rPr lang="en-US" dirty="0" err="1"/>
              <a:t>SolidStart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start.solidjs.com</a:t>
            </a:r>
            <a:r>
              <a:rPr lang="en-US" dirty="0"/>
              <a:t>/getting-started/what-is-</a:t>
            </a:r>
            <a:r>
              <a:rPr lang="en-US" dirty="0" err="1"/>
              <a:t>solidstart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Cartoon Whale Images - Free Download on Freepik">
            <a:extLst>
              <a:ext uri="{FF2B5EF4-FFF2-40B4-BE49-F238E27FC236}">
                <a16:creationId xmlns:a16="http://schemas.microsoft.com/office/drawing/2014/main" id="{9AE9E422-73A7-453E-7ED0-128F34650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10292576" y="4965834"/>
            <a:ext cx="1897901" cy="189216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96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242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solidjs slides</vt:lpstr>
      <vt:lpstr>Get started</vt:lpstr>
      <vt:lpstr>Screenshot</vt:lpstr>
      <vt:lpstr>Screenshot</vt:lpstr>
      <vt:lpstr>Screenshot</vt:lpstr>
      <vt:lpstr>Real-time</vt:lpstr>
      <vt:lpstr>New Route</vt:lpstr>
      <vt:lpstr>Parameters</vt:lpstr>
      <vt:lpstr>Links</vt:lpstr>
      <vt:lpstr>SolidStart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solidjs slides</dc:title>
  <dc:creator>Nicolas Modrzyk</dc:creator>
  <cp:lastModifiedBy>Nicolas Modrzyk</cp:lastModifiedBy>
  <cp:revision>8</cp:revision>
  <dcterms:created xsi:type="dcterms:W3CDTF">2023-03-09T01:59:26Z</dcterms:created>
  <dcterms:modified xsi:type="dcterms:W3CDTF">2023-03-09T05:41:28Z</dcterms:modified>
</cp:coreProperties>
</file>