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4" r:id="rId4"/>
    <p:sldId id="265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F3491-A1A1-49B0-9ECB-B8C157FFA9FC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61C8C-1C68-4550-9CE2-60C8AF2C1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373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61C8C-1C68-4550-9CE2-60C8AF2C165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36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0CB4CB-C403-437E-B97E-A3BC03F8F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D6BC9C-8C3C-489F-949D-1AFEAD9AD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D5FA97-D06D-4CBA-93D2-BE2DA198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9E1C-187D-4A87-BBDA-4EFAEF6552F8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02F736-B13C-4F50-8DFD-F2CEC1B7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DA7099-8B06-4E1F-BAA0-ACEC18D9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15AF-D54A-4472-9CCD-CFB828DB7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57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AFD39E-107C-4A50-92D4-0C22DE3B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B60AAE-7DBF-4FD4-BBFB-734EE715D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E3D0A3-405D-45D5-8338-9D5FA96A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43B9-A150-48DB-AE0E-C936ED0E9DE9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EBF9A2-E1FE-452A-BB23-B01E9E0C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B50454-2C1E-4859-B17A-D8E54D29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15AF-D54A-4472-9CCD-CFB828DB7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68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5B26C24-41E0-42C7-93D4-E4645B2A0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3DE06B5-C1DA-4E53-AC32-F2C36FA27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A3B149-C826-4025-9571-59A2B99F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B39A-534E-4A93-80B4-A716A1CCF573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5BD861-8B74-4FB9-BEAD-6526214D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F99C50-4F24-47FA-BAFF-FE4B68FE7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15AF-D54A-4472-9CCD-CFB828DB7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40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0290D-5064-4BCC-ACB3-3244CD5E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D1F372-3D19-4438-8248-278BF849D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67F256-095D-4CA4-90EF-1953BF4B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74E0-4CA3-41F4-9389-9A3EE10D6748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12BD62-1EDF-4994-A6DE-38AEDFF1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274CCE-960B-4124-BDE6-7E2F171B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15AF-D54A-4472-9CCD-CFB828DB7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04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5CBA9-C57F-4FFD-8937-9A773D5A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05CA51-66D8-407B-B867-A16A1864F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4B74FD-9867-4076-95C4-4451AA41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1A79-73BA-475C-9121-2F0860409FB0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F365B7-9FE5-40DE-AEA5-F98B430D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59092A-BBA6-4B6B-B299-B53AFE2A0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15AF-D54A-4472-9CCD-CFB828DB7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6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AB18E-0DC0-47CC-8866-28FD59F2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E697ED-E1FD-4E8F-A13E-F346C8173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EE4CA2-3F9C-4A9E-9070-05FC54231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B04909-D50F-4FFE-B4DA-D20D09FB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A35D-6F40-4BC5-B369-49052D2D8892}" type="datetime1">
              <a:rPr lang="ru-RU" smtClean="0"/>
              <a:t>14.06.2021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A6A95F-8449-405E-AFE4-82DF2483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FC35AD-D924-48B5-AF34-E0AD44FC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15AF-D54A-4472-9CCD-CFB828DB7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57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C860F-BC33-4A82-9CA9-D96C37A5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CD649C-48C4-4552-B617-3BE60228F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13EBA-BC81-4F4C-AA17-154C3C391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52FFB5-76F2-42C7-AC65-E281F26E5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F68A688-5102-4C60-B1D7-37201D28C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949BB6-1DFE-4A25-995F-4346A859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DBA3-662A-429C-88CC-C3A0E4A02F6C}" type="datetime1">
              <a:rPr lang="ru-RU" smtClean="0"/>
              <a:t>14.06.2021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3766C13-0641-43EB-B294-AC4DD2BF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2A9F8A-7FCA-4C49-A1D8-C055661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15AF-D54A-4472-9CCD-CFB828DB7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32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A6DAD-A61A-4A5F-AD02-CD21987D2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A53E45B-640F-428B-9350-19F0D38B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43D1-5082-471D-83FC-6EBA391B6D9D}" type="datetime1">
              <a:rPr lang="ru-RU" smtClean="0"/>
              <a:t>14.06.2021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D70822-3316-40A7-84D2-3164F60A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FD96D1-D9E2-4D3D-B834-D288370E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15AF-D54A-4472-9CCD-CFB828DB7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9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C2EB5E-2633-4966-8789-E033195C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047C-64A0-4078-8836-BBB08A56B69A}" type="datetime1">
              <a:rPr lang="ru-RU" smtClean="0"/>
              <a:t>14.06.2021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02735C1-4D7B-4F62-AEA9-40CA8388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89F26A-5E46-4433-9FFB-CA3C2010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15AF-D54A-4472-9CCD-CFB828DB7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09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BC10D-D2EA-4279-B15A-A08C9A6B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11B176-8B88-4787-A1FA-B743B3D5E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77D030-8CAE-4AA1-84B5-9139BA4D2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38AF31-1D9D-4317-ABB3-DD5447C2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BC67-55AC-4496-A402-244C276BA860}" type="datetime1">
              <a:rPr lang="ru-RU" smtClean="0"/>
              <a:t>14.06.2021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AB3F0B-5DB9-4B50-9EE2-AB709733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65F9FD-A0F8-4AE8-A8C4-B7086743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15AF-D54A-4472-9CCD-CFB828DB7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14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11A2F7-20BA-4223-B4C2-FA634EDB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D9FD2A8-6857-4877-8039-B1D2987B1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88BB8D-F26B-43EC-B667-5AFD01523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70D69F-1AF2-4AAE-BA62-AFD20740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8D4F-13AB-4444-89D6-20A5CDE86E83}" type="datetime1">
              <a:rPr lang="ru-RU" smtClean="0"/>
              <a:t>14.06.2021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3AB8E2-B483-47F0-89C6-8E31B480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C4D9AC-5F8B-4042-8101-F66FAD8C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15AF-D54A-4472-9CCD-CFB828DB7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26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55135-5AB0-438C-8855-F92E565FE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936BA8-5100-4849-AE5D-C26DEA2EA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DC72EF-B9A1-4FF0-8828-DE0F1C15D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1070B-7731-436A-AF96-E49B18F7C4AA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A14FB3-E424-4FDB-937E-D76CAA91A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81A88E-15A9-4BF7-B665-60F27467A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C15AF-D54A-4472-9CCD-CFB828DB7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20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777F4B6-3F59-4DD5-A767-BA676D46EA05}"/>
              </a:ext>
            </a:extLst>
          </p:cNvPr>
          <p:cNvSpPr/>
          <p:nvPr/>
        </p:nvSpPr>
        <p:spPr>
          <a:xfrm>
            <a:off x="3048000" y="121047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МИНОБРНАУКИ РОССИИ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Федеральное государственное бюджетное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образовательное учреждение высшего образования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«Челябинский государственный университет»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(ФГБОУ ВО «</a:t>
            </a:r>
            <a:r>
              <a:rPr lang="ru-R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ЧелГУ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»)</a:t>
            </a:r>
          </a:p>
          <a:p>
            <a:pPr algn="ctr"/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Математический факультет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Кафедра теории управления и оптимизации</a:t>
            </a:r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КУРСОВАЯ РАБОТА</a:t>
            </a:r>
          </a:p>
          <a:p>
            <a:pPr algn="ctr"/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75" algn="ctr">
              <a:tabLst>
                <a:tab pos="754380" algn="l"/>
              </a:tabLst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 одной задаче поиска по сходству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2A5F12-1798-4009-8A76-E1455558AE47}"/>
              </a:ext>
            </a:extLst>
          </p:cNvPr>
          <p:cNvSpPr/>
          <p:nvPr/>
        </p:nvSpPr>
        <p:spPr>
          <a:xfrm>
            <a:off x="-2869811" y="3951576"/>
            <a:ext cx="818739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70530"/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Выполнил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студент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Караблев Антон Павлович</a:t>
            </a:r>
          </a:p>
          <a:p>
            <a:pPr marL="2970530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Группы МП-201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0530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очной формы обучения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0530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направления подготовки (специальности)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		    01.03.02 Прикладная математика и информатика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FA617E6-4DBD-443C-BC9D-F35B0B5D4CEF}"/>
              </a:ext>
            </a:extLst>
          </p:cNvPr>
          <p:cNvSpPr/>
          <p:nvPr/>
        </p:nvSpPr>
        <p:spPr>
          <a:xfrm>
            <a:off x="5889674" y="395157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60700" indent="-3107690" algn="r"/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 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060700" indent="-3107690" algn="r"/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Алеева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Сюзанна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Рифхатовна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060700" indent="-3107690" algn="r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Должность доцент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060700" indent="-3107690" algn="r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Ученая степень   канд. физ.-мат. наук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40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1DAD9-3B60-4918-A8B6-3D1DCD1C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BBAB55-9393-4E5B-B78B-49DD61858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Цель работы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поиска по сходству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поиска по сходству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 и его подкатегорию – триграммный индекс их плюсы и минусы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21CA9E-6371-4C4E-9956-7C2AA104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15AF-D54A-4472-9CCD-CFB828DB7D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7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BA13A9-CAD5-45CE-9AFD-17312688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AB6FCB-121D-4C3F-9361-0E5B65A6B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Поиск по сходству</a:t>
            </a:r>
            <a:r>
              <a:rPr lang="ru-RU" dirty="0"/>
              <a:t>— это поиск информации, при котором выполняется сопоставление информации заданному образцу поиска или близкому к этому образцу значению.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0F3966F-C4B6-41F9-B520-AE76D04A4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54" y="3405187"/>
            <a:ext cx="6094434" cy="308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22BB38-D658-4014-91A7-E4B29D95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15AF-D54A-4472-9CCD-CFB828DB7D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64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9B38B-C727-48A4-B3DF-6B520485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</a:t>
            </a:r>
            <a:r>
              <a:rPr lang="ru-RU" dirty="0"/>
              <a:t>граммы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595717-FA78-4DD9-B687-21ADB5A1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2894" y="6310312"/>
            <a:ext cx="2743200" cy="365125"/>
          </a:xfrm>
        </p:spPr>
        <p:txBody>
          <a:bodyPr/>
          <a:lstStyle/>
          <a:p>
            <a:fld id="{D65C15AF-D54A-4472-9CCD-CFB828DB7D0D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6CF2912F-24EC-4EB1-AC02-22A29CEE0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879305"/>
              </p:ext>
            </p:extLst>
          </p:nvPr>
        </p:nvGraphicFramePr>
        <p:xfrm>
          <a:off x="7779434" y="2792566"/>
          <a:ext cx="4209366" cy="2607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4683">
                  <a:extLst>
                    <a:ext uri="{9D8B030D-6E8A-4147-A177-3AD203B41FA5}">
                      <a16:colId xmlns:a16="http://schemas.microsoft.com/office/drawing/2014/main" val="1073892076"/>
                    </a:ext>
                  </a:extLst>
                </a:gridCol>
                <a:gridCol w="2104683">
                  <a:extLst>
                    <a:ext uri="{9D8B030D-6E8A-4147-A177-3AD203B41FA5}">
                      <a16:colId xmlns:a16="http://schemas.microsoft.com/office/drawing/2014/main" val="1969909023"/>
                    </a:ext>
                  </a:extLst>
                </a:gridCol>
              </a:tblGrid>
              <a:tr h="950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600" b="1" i="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942037"/>
                  </a:ext>
                </a:extLst>
              </a:tr>
              <a:tr h="7408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Легкая реализация</a:t>
                      </a:r>
                      <a:r>
                        <a:rPr lang="en-US" dirty="0"/>
                        <a:t>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Подкоренные ошибки</a:t>
                      </a:r>
                      <a:r>
                        <a:rPr lang="en-US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020578"/>
                  </a:ext>
                </a:extLst>
              </a:tr>
              <a:tr h="916572">
                <a:tc>
                  <a:txBody>
                    <a:bodyPr/>
                    <a:lstStyle/>
                    <a:p>
                      <a:r>
                        <a:rPr lang="ru-RU" dirty="0"/>
                        <a:t>Регулируемая метрика</a:t>
                      </a:r>
                      <a:r>
                        <a:rPr lang="en-US" dirty="0"/>
                        <a:t>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Медленная работа с большими словарями</a:t>
                      </a:r>
                      <a:r>
                        <a:rPr lang="en-US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66081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CBD20723-90D2-47FE-B7A0-39DBA56D28E7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869692"/>
            <a:ext cx="7533308" cy="410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0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429DE-5B25-434E-A4E9-A8A6628AA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Триграммный </a:t>
            </a: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индекс</a:t>
            </a: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6" name="Picture 4" descr="Триграммный индекс или «Поиск с опечатками» / Хабр">
            <a:extLst>
              <a:ext uri="{FF2B5EF4-FFF2-40B4-BE49-F238E27FC236}">
                <a16:creationId xmlns:a16="http://schemas.microsoft.com/office/drawing/2014/main" id="{37E6F13E-2A02-40F9-B6BC-90C1FF031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186" y="1491015"/>
            <a:ext cx="4875015" cy="139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1C72B4A-C210-4DEB-AD6A-D5648EF3A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186" y="3049172"/>
            <a:ext cx="6912911" cy="1858597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106BD20-8022-4EE6-9179-F767B61B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15AF-D54A-4472-9CCD-CFB828DB7D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73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8791C-0A09-4CE4-BE7B-F573CC27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3414"/>
            <a:ext cx="10515600" cy="1325563"/>
          </a:xfrm>
        </p:spPr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A6926F37-84A1-4FDD-A5E8-8CF8D41D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15AF-D54A-4472-9CCD-CFB828DB7D0D}" type="slidenum">
              <a:rPr lang="ru-RU" smtClean="0"/>
              <a:t>6</a:t>
            </a:fld>
            <a:endParaRPr lang="ru-RU"/>
          </a:p>
        </p:txBody>
      </p:sp>
      <p:pic>
        <p:nvPicPr>
          <p:cNvPr id="12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1CB3EE5-14B1-4EC4-8F74-9C4B82D81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76" y="681037"/>
            <a:ext cx="10653124" cy="5700903"/>
          </a:xfrm>
          <a:prstGeom prst="rect">
            <a:avLst/>
          </a:prstGeom>
        </p:spPr>
      </p:pic>
      <p:pic>
        <p:nvPicPr>
          <p:cNvPr id="18" name="Объект 17" descr="Изображение выглядит как текст, снимок экрана, монитор&#10;&#10;Автоматически созданное описание">
            <a:extLst>
              <a:ext uri="{FF2B5EF4-FFF2-40B4-BE49-F238E27FC236}">
                <a16:creationId xmlns:a16="http://schemas.microsoft.com/office/drawing/2014/main" id="{11B84CB6-6A3D-46C5-8A85-7A43AA7EE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76" y="681037"/>
            <a:ext cx="10667718" cy="5700903"/>
          </a:xfrm>
        </p:spPr>
      </p:pic>
    </p:spTree>
    <p:extLst>
      <p:ext uri="{BB962C8B-B14F-4D97-AF65-F5344CB8AC3E}">
        <p14:creationId xmlns:p14="http://schemas.microsoft.com/office/powerpoint/2010/main" val="175191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BBEBC-43D7-4FD9-9873-D6DA372B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765638-AFFA-4156-9E24-0C0BA836B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Спасибо за внимание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E183E5-E992-43C0-BE06-D976F432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15AF-D54A-4472-9CCD-CFB828DB7D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4306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163</Words>
  <Application>Microsoft Office PowerPoint</Application>
  <PresentationFormat>Широкоэкранный</PresentationFormat>
  <Paragraphs>43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Введение</vt:lpstr>
      <vt:lpstr>N-граммы</vt:lpstr>
      <vt:lpstr>Триграммный индекс </vt:lpstr>
      <vt:lpstr>Примеры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</dc:creator>
  <cp:lastModifiedBy>Антон Павлович Караблев</cp:lastModifiedBy>
  <cp:revision>22</cp:revision>
  <dcterms:created xsi:type="dcterms:W3CDTF">2021-06-11T09:13:18Z</dcterms:created>
  <dcterms:modified xsi:type="dcterms:W3CDTF">2021-06-14T05:56:38Z</dcterms:modified>
</cp:coreProperties>
</file>