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1755-D2F8-40A8-96BF-92BD62F6D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D1B01-EC4C-4EE6-9C1D-6527C4563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F730-CCF4-4A7A-AEC1-A97B657D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E6CA-1BE4-43A3-845D-FE73BC8DF40F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DD5A-4CC2-42AA-8BAC-BFE90160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7824-5C1F-444D-906D-55789541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77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2A44-34FA-4D4D-9811-F391B435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4B7B1-4530-4F07-8FBD-78C90AFCF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E5909-9165-4C3C-A6FD-25A04BF0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E6CA-1BE4-43A3-845D-FE73BC8DF40F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6DE6-DF23-4686-B963-17F29662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D076-6640-4AEA-8F33-C17C6D52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48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5BB9C-560B-4178-B1A6-F86407614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A7AD6-DA79-4FF1-BE45-6DB08A8E7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995A9-56F3-43EF-8A16-94D14836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E6CA-1BE4-43A3-845D-FE73BC8DF40F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4DA8-9BE7-41A5-944B-A194B645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C18DF-D933-4747-A4AC-508F29C5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48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E5D3-44C8-4E2D-95B1-6643B0D1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7C53-1869-450F-961F-EB82A111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0E8D4-76D7-484F-BBD4-8B4FDF0F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E6CA-1BE4-43A3-845D-FE73BC8DF40F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30462-3312-4E4F-B392-2639555E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3E660-51DD-45EE-9729-3B43A5F7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4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B6E1-5686-456C-89EA-00DA191C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DFB5D-E4D3-44D7-9D13-51DB3799B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4FC3-8803-4842-8B41-7581E9BA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E6CA-1BE4-43A3-845D-FE73BC8DF40F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C194-0685-4190-BDFB-104D6CAD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0BB27-914A-474D-8745-EC4BE8E9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4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A37F-F11B-49AF-8567-8B060D9D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6AFB-93F2-4A46-97E3-E956316A5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757DF-37F0-44A4-A9A1-6B68E7E38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50535-5F6B-48AC-A976-F281DA80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E6CA-1BE4-43A3-845D-FE73BC8DF40F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4B668-FECD-499D-9F18-C661D6B1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EE685-A18F-4E7D-8388-DBF70517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86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E0F4-9056-4DBC-A95A-F2BEAA17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F819E-2953-468F-B7BB-8AE3EC350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95926-11D1-43F8-AA73-0A4473917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0A94E-2C26-42FF-877A-5624CE822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DFBEF-F1CB-4F67-8895-276667952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ED201-D254-41A4-87E6-8ADCC0D0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E6CA-1BE4-43A3-845D-FE73BC8DF40F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4044E-5D69-4983-8ED7-3360C1C0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B0540-D32B-4636-A141-3D2D51AB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60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26B6-04AA-434F-9668-E5D506E4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C0C8C-1CD8-46F3-AF4F-45075C1D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E6CA-1BE4-43A3-845D-FE73BC8DF40F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91F72-574F-47AD-A1B7-0F40889E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070D9-FF86-4FF4-979F-5565776C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92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99290-1804-4CBE-B36F-51BA822B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E6CA-1BE4-43A3-845D-FE73BC8DF40F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D7246-37F0-4C44-873D-7B87F142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97E07-6712-4486-A415-BE90E3D4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67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DAC0-88DD-447D-BCCE-384624B9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DDCF-B7BE-4CFC-BF9C-9F90CEA11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6B820-D52D-4256-8682-FA679CF81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255E6-7580-417B-9FE6-0217B1B4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E6CA-1BE4-43A3-845D-FE73BC8DF40F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D4386-875C-4931-AB70-2A27DCD7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F3A27-F373-4871-882E-E8613A6F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77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E29F-E449-48C6-BA59-998C6858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4A1E8-AE24-45BC-AB9E-E40A7DC20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D5BBD-5BD6-4649-A56C-84E212188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06CC9-D571-4BBA-AF76-5F26EDD7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E6CA-1BE4-43A3-845D-FE73BC8DF40F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EE41B-A87E-45AF-A1BE-18E19C08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07DEA-7E9F-4BDE-85EB-78B1B3B1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5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48DEA-A505-430E-8997-560B1D15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0FD60-4415-4C0B-B4B4-921F1C57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95966-0DC7-4063-A23D-4E9E49EFA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9E6CA-1BE4-43A3-845D-FE73BC8DF40F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D968-8A97-4156-9487-370E6AD89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4BB3-F790-4307-9D49-FCE50D95D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23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378402-564D-4FD7-AA9B-3ED69917303F}"/>
              </a:ext>
            </a:extLst>
          </p:cNvPr>
          <p:cNvSpPr/>
          <p:nvPr/>
        </p:nvSpPr>
        <p:spPr>
          <a:xfrm>
            <a:off x="0" y="0"/>
            <a:ext cx="12192000" cy="633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7C8A4-4FFB-46FE-AF01-47B61D99A9A9}"/>
              </a:ext>
            </a:extLst>
          </p:cNvPr>
          <p:cNvSpPr txBox="1"/>
          <p:nvPr/>
        </p:nvSpPr>
        <p:spPr>
          <a:xfrm>
            <a:off x="225081" y="131857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FF00"/>
                </a:solidFill>
              </a:rPr>
              <a:t>Tutor Tracker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B5244-9544-4FC9-9665-9449B7207BB6}"/>
              </a:ext>
            </a:extLst>
          </p:cNvPr>
          <p:cNvSpPr txBox="1"/>
          <p:nvPr/>
        </p:nvSpPr>
        <p:spPr>
          <a:xfrm>
            <a:off x="9090990" y="139732"/>
            <a:ext cx="90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FF00"/>
                </a:solidFill>
              </a:rPr>
              <a:t>Sign up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F41D69-370C-49CB-8E4F-A359CEC798BF}"/>
              </a:ext>
            </a:extLst>
          </p:cNvPr>
          <p:cNvSpPr txBox="1"/>
          <p:nvPr/>
        </p:nvSpPr>
        <p:spPr>
          <a:xfrm>
            <a:off x="10217425" y="139732"/>
            <a:ext cx="90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FF00"/>
                </a:solidFill>
              </a:rPr>
              <a:t>Sign in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2F984A-3FAA-40EA-BBE2-BFF787AA79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7" t="5854" r="15901" b="5750"/>
          <a:stretch/>
        </p:blipFill>
        <p:spPr>
          <a:xfrm>
            <a:off x="11343861" y="53798"/>
            <a:ext cx="530088" cy="525449"/>
          </a:xfrm>
          <a:prstGeom prst="ellipse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B17DFE5-44C1-4803-A920-2E7935854F80}"/>
              </a:ext>
            </a:extLst>
          </p:cNvPr>
          <p:cNvSpPr/>
          <p:nvPr/>
        </p:nvSpPr>
        <p:spPr>
          <a:xfrm>
            <a:off x="4273826" y="1722783"/>
            <a:ext cx="3690732" cy="267693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BC9087-5044-40AF-A25D-BB3C53C9022E}"/>
              </a:ext>
            </a:extLst>
          </p:cNvPr>
          <p:cNvSpPr/>
          <p:nvPr/>
        </p:nvSpPr>
        <p:spPr>
          <a:xfrm>
            <a:off x="4419600" y="2296766"/>
            <a:ext cx="3352800" cy="38431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C08717-75E3-40EA-886E-EC9A4DCE093C}"/>
              </a:ext>
            </a:extLst>
          </p:cNvPr>
          <p:cNvSpPr/>
          <p:nvPr/>
        </p:nvSpPr>
        <p:spPr>
          <a:xfrm>
            <a:off x="4419600" y="1824658"/>
            <a:ext cx="3352800" cy="384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bg2">
                    <a:lumMod val="50000"/>
                  </a:schemeClr>
                </a:solidFill>
              </a:rPr>
              <a:t>Username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136B70-819C-46F2-B4D7-984E44194AF7}"/>
              </a:ext>
            </a:extLst>
          </p:cNvPr>
          <p:cNvSpPr/>
          <p:nvPr/>
        </p:nvSpPr>
        <p:spPr>
          <a:xfrm>
            <a:off x="4419600" y="3236843"/>
            <a:ext cx="3352800" cy="38431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28D8C3-5A3C-45BB-A46B-09A6B46DF8E0}"/>
              </a:ext>
            </a:extLst>
          </p:cNvPr>
          <p:cNvSpPr/>
          <p:nvPr/>
        </p:nvSpPr>
        <p:spPr>
          <a:xfrm>
            <a:off x="4419600" y="2818316"/>
            <a:ext cx="3352800" cy="384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bg2">
                    <a:lumMod val="50000"/>
                  </a:schemeClr>
                </a:solidFill>
              </a:rPr>
              <a:t>Password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1347B6-50AE-4A43-8453-1EC0EF0FDDA7}"/>
              </a:ext>
            </a:extLst>
          </p:cNvPr>
          <p:cNvSpPr/>
          <p:nvPr/>
        </p:nvSpPr>
        <p:spPr>
          <a:xfrm>
            <a:off x="4419600" y="3837077"/>
            <a:ext cx="3352800" cy="384313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Sign in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7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Thabo Makola</dc:creator>
  <cp:lastModifiedBy>Thabo Makola</cp:lastModifiedBy>
  <cp:revision>5</cp:revision>
  <dcterms:created xsi:type="dcterms:W3CDTF">2020-07-26T03:40:26Z</dcterms:created>
  <dcterms:modified xsi:type="dcterms:W3CDTF">2020-07-26T04:19:46Z</dcterms:modified>
</cp:coreProperties>
</file>