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7" r:id="rId7"/>
    <p:sldId id="265" r:id="rId8"/>
    <p:sldId id="258" r:id="rId9"/>
    <p:sldId id="271" r:id="rId10"/>
    <p:sldId id="272" r:id="rId11"/>
    <p:sldId id="273" r:id="rId12"/>
    <p:sldId id="266" r:id="rId13"/>
    <p:sldId id="260" r:id="rId14"/>
    <p:sldId id="269" r:id="rId15"/>
    <p:sldId id="270" r:id="rId16"/>
    <p:sldId id="259" r:id="rId17"/>
    <p:sldId id="262" r:id="rId18"/>
    <p:sldId id="26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8D4AA-1B39-4822-9C83-DD2E0845A3ED}" v="91" dt="2020-07-26T23:26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1755-D2F8-40A8-96BF-92BD62F6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D1B01-EC4C-4EE6-9C1D-6527C456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F730-CCF4-4A7A-AEC1-A97B657D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DD5A-4CC2-42AA-8BAC-BFE90160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824-5C1F-444D-906D-55789541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2A44-34FA-4D4D-9811-F391B435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B7B1-4530-4F07-8FBD-78C90AFC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5909-9165-4C3C-A6FD-25A04BF0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6DE6-DF23-4686-B963-17F2966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D076-6640-4AEA-8F33-C17C6D52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5BB9C-560B-4178-B1A6-F86407614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A7AD6-DA79-4FF1-BE45-6DB08A8E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95A9-56F3-43EF-8A16-94D1483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4DA8-9BE7-41A5-944B-A194B645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18DF-D933-4747-A4AC-508F29C5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E5D3-44C8-4E2D-95B1-6643B0D1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7C53-1869-450F-961F-EB82A111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E8D4-76D7-484F-BBD4-8B4FDF0F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0462-3312-4E4F-B392-2639555E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E660-51DD-45EE-9729-3B43A5F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4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B6E1-5686-456C-89EA-00DA191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FB5D-E4D3-44D7-9D13-51DB3799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4FC3-8803-4842-8B41-7581E9BA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194-0685-4190-BDFB-104D6CA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BB27-914A-474D-8745-EC4BE8E9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A37F-F11B-49AF-8567-8B060D9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6AFB-93F2-4A46-97E3-E956316A5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57DF-37F0-44A4-A9A1-6B68E7E38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0535-5F6B-48AC-A976-F281DA80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B668-FECD-499D-9F18-C661D6B1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E685-A18F-4E7D-8388-DBF7051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0F4-9056-4DBC-A95A-F2BEAA17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819E-2953-468F-B7BB-8AE3EC35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5926-11D1-43F8-AA73-0A447391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0A94E-2C26-42FF-877A-5624CE82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DFBEF-F1CB-4F67-8895-27666795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ED201-D254-41A4-87E6-8ADCC0D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044E-5D69-4983-8ED7-3360C1C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B0540-D32B-4636-A141-3D2D51A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26B6-04AA-434F-9668-E5D506E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C0C8C-1CD8-46F3-AF4F-45075C1D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91F72-574F-47AD-A1B7-0F40889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070D9-FF86-4FF4-979F-5565776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99290-1804-4CBE-B36F-51BA822B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D7246-37F0-4C44-873D-7B87F142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7E07-6712-4486-A415-BE90E3D4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AC0-88DD-447D-BCCE-384624B9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DDCF-B7BE-4CFC-BF9C-9F90CEA1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6B820-D52D-4256-8682-FA679CF8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255E6-7580-417B-9FE6-0217B1B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4386-875C-4931-AB70-2A27DCD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3A27-F373-4871-882E-E8613A6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7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E29F-E449-48C6-BA59-998C6858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4A1E8-AE24-45BC-AB9E-E40A7DC20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5BBD-5BD6-4649-A56C-84E21218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6CC9-D571-4BBA-AF76-5F26EDD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E41B-A87E-45AF-A1BE-18E19C08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7DEA-7E9F-4BDE-85EB-78B1B3B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48DEA-A505-430E-8997-560B1D1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FD60-4415-4C0B-B4B4-921F1C57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5966-0DC7-4063-A23D-4E9E49EF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E6CA-1BE4-43A3-845D-FE73BC8DF40F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968-8A97-4156-9487-370E6AD89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4BB3-F790-4307-9D49-FCE50D95D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1B34-EE9A-46ED-AF75-560B9259E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Welcome to Tutor Tracker</a:t>
            </a: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2F984A-3FAA-40EA-BBE2-BFF787AA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5738191" y="835095"/>
            <a:ext cx="715618" cy="709356"/>
          </a:xfrm>
          <a:prstGeom prst="ellipse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7DFE5-44C1-4803-A920-2E7935854F80}"/>
              </a:ext>
            </a:extLst>
          </p:cNvPr>
          <p:cNvSpPr/>
          <p:nvPr/>
        </p:nvSpPr>
        <p:spPr>
          <a:xfrm>
            <a:off x="4273826" y="1722783"/>
            <a:ext cx="3690732" cy="26769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C9087-5044-40AF-A25D-BB3C53C9022E}"/>
              </a:ext>
            </a:extLst>
          </p:cNvPr>
          <p:cNvSpPr/>
          <p:nvPr/>
        </p:nvSpPr>
        <p:spPr>
          <a:xfrm>
            <a:off x="4419600" y="2296766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JohnDoe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08717-75E3-40EA-886E-EC9A4DCE093C}"/>
              </a:ext>
            </a:extLst>
          </p:cNvPr>
          <p:cNvSpPr/>
          <p:nvPr/>
        </p:nvSpPr>
        <p:spPr>
          <a:xfrm>
            <a:off x="4419600" y="1824658"/>
            <a:ext cx="3352800" cy="3843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36B70-819C-46F2-B4D7-984E44194AF7}"/>
              </a:ext>
            </a:extLst>
          </p:cNvPr>
          <p:cNvSpPr/>
          <p:nvPr/>
        </p:nvSpPr>
        <p:spPr>
          <a:xfrm>
            <a:off x="4419600" y="3236843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********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8D8C3-5A3C-45BB-A46B-09A6B46DF8E0}"/>
              </a:ext>
            </a:extLst>
          </p:cNvPr>
          <p:cNvSpPr/>
          <p:nvPr/>
        </p:nvSpPr>
        <p:spPr>
          <a:xfrm>
            <a:off x="4419600" y="2818316"/>
            <a:ext cx="3352800" cy="3843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1347B6-50AE-4A43-8453-1EC0EF0FDDA7}"/>
              </a:ext>
            </a:extLst>
          </p:cNvPr>
          <p:cNvSpPr/>
          <p:nvPr/>
        </p:nvSpPr>
        <p:spPr>
          <a:xfrm>
            <a:off x="4419600" y="3837077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Sign 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17D46C-5807-42EC-84B1-0155EC0C96B1}"/>
              </a:ext>
            </a:extLst>
          </p:cNvPr>
          <p:cNvSpPr/>
          <p:nvPr/>
        </p:nvSpPr>
        <p:spPr>
          <a:xfrm>
            <a:off x="4442792" y="4615643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New at tutor tracker? </a:t>
            </a:r>
            <a:r>
              <a:rPr lang="en-ZA" sz="1400" dirty="0">
                <a:solidFill>
                  <a:srgbClr val="0070C0"/>
                </a:solidFill>
              </a:rPr>
              <a:t>Create an account</a:t>
            </a:r>
            <a:r>
              <a:rPr lang="en-ZA" sz="1400" dirty="0"/>
              <a:t>.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E630E-25AB-40F0-BAE6-4EEA54DB9BAC}"/>
              </a:ext>
            </a:extLst>
          </p:cNvPr>
          <p:cNvSpPr/>
          <p:nvPr/>
        </p:nvSpPr>
        <p:spPr>
          <a:xfrm>
            <a:off x="4419600" y="5828217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rgbClr val="0070C0"/>
                </a:solidFill>
              </a:rPr>
              <a:t>Terms  Privacy  Security</a:t>
            </a:r>
            <a:r>
              <a:rPr lang="en-ZA" sz="1050" dirty="0"/>
              <a:t>  Contact Tutor Tracker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83057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Course Creation Form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DB90C-3171-47DD-8C65-E7EF28AAC03C}"/>
              </a:ext>
            </a:extLst>
          </p:cNvPr>
          <p:cNvSpPr/>
          <p:nvPr/>
        </p:nvSpPr>
        <p:spPr>
          <a:xfrm>
            <a:off x="3395870" y="1644951"/>
            <a:ext cx="5400260" cy="2441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Software Design Project</a:t>
            </a:r>
            <a:endParaRPr lang="en-GB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BFFA9-B77D-4A43-BEC2-78E1E1E51D05}"/>
              </a:ext>
            </a:extLst>
          </p:cNvPr>
          <p:cNvSpPr/>
          <p:nvPr/>
        </p:nvSpPr>
        <p:spPr>
          <a:xfrm>
            <a:off x="3395869" y="1296467"/>
            <a:ext cx="5400261" cy="272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Course Name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BBE1D-EBF3-4B36-A5B5-42446648003F}"/>
              </a:ext>
            </a:extLst>
          </p:cNvPr>
          <p:cNvSpPr/>
          <p:nvPr/>
        </p:nvSpPr>
        <p:spPr>
          <a:xfrm>
            <a:off x="3395869" y="2278632"/>
            <a:ext cx="5400261" cy="2529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COMS3008</a:t>
            </a:r>
            <a:endParaRPr lang="en-GB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5B90E-2F4B-4335-95F2-AB0C9CC04821}"/>
              </a:ext>
            </a:extLst>
          </p:cNvPr>
          <p:cNvSpPr/>
          <p:nvPr/>
        </p:nvSpPr>
        <p:spPr>
          <a:xfrm>
            <a:off x="3395866" y="1965053"/>
            <a:ext cx="5400261" cy="2529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Course Code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0F89B-6967-4640-97ED-4D1D2AC8D3D7}"/>
              </a:ext>
            </a:extLst>
          </p:cNvPr>
          <p:cNvSpPr/>
          <p:nvPr/>
        </p:nvSpPr>
        <p:spPr>
          <a:xfrm>
            <a:off x="3395869" y="2642313"/>
            <a:ext cx="5400261" cy="2108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Venue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5E3BE-D7F8-457B-8D3F-9193EEBD1C7B}"/>
              </a:ext>
            </a:extLst>
          </p:cNvPr>
          <p:cNvSpPr/>
          <p:nvPr/>
        </p:nvSpPr>
        <p:spPr>
          <a:xfrm>
            <a:off x="3395869" y="3397811"/>
            <a:ext cx="5400261" cy="2148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Start time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8ED2B-50A6-4E79-B7D4-639EA13BB9F5}"/>
              </a:ext>
            </a:extLst>
          </p:cNvPr>
          <p:cNvSpPr/>
          <p:nvPr/>
        </p:nvSpPr>
        <p:spPr>
          <a:xfrm>
            <a:off x="3395866" y="2957590"/>
            <a:ext cx="5400261" cy="2877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CM1</a:t>
            </a:r>
            <a:endParaRPr lang="en-GB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57E6D5-C056-40D0-A6B5-7D771A4811A9}"/>
              </a:ext>
            </a:extLst>
          </p:cNvPr>
          <p:cNvSpPr/>
          <p:nvPr/>
        </p:nvSpPr>
        <p:spPr>
          <a:xfrm>
            <a:off x="3395869" y="3722504"/>
            <a:ext cx="5400261" cy="2680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14:15</a:t>
            </a:r>
            <a:endParaRPr lang="en-GB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FE6B2-58A6-4E2E-9DD8-6CE17006B3CE}"/>
              </a:ext>
            </a:extLst>
          </p:cNvPr>
          <p:cNvSpPr/>
          <p:nvPr/>
        </p:nvSpPr>
        <p:spPr>
          <a:xfrm>
            <a:off x="3395866" y="4400159"/>
            <a:ext cx="5400261" cy="29375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17:00</a:t>
            </a:r>
            <a:endParaRPr lang="en-GB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7404C6-9199-4752-97E8-7705ACD6DAA1}"/>
              </a:ext>
            </a:extLst>
          </p:cNvPr>
          <p:cNvSpPr/>
          <p:nvPr/>
        </p:nvSpPr>
        <p:spPr>
          <a:xfrm>
            <a:off x="3395866" y="4032856"/>
            <a:ext cx="5400261" cy="2680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End time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3FF8A-3DA2-4688-AE92-5A8027C202E4}"/>
              </a:ext>
            </a:extLst>
          </p:cNvPr>
          <p:cNvSpPr/>
          <p:nvPr/>
        </p:nvSpPr>
        <p:spPr>
          <a:xfrm>
            <a:off x="3395865" y="4772270"/>
            <a:ext cx="5400261" cy="259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Day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26320-D22A-4EEB-ADEF-A2EE9B04C902}"/>
              </a:ext>
            </a:extLst>
          </p:cNvPr>
          <p:cNvSpPr/>
          <p:nvPr/>
        </p:nvSpPr>
        <p:spPr>
          <a:xfrm>
            <a:off x="3395865" y="5082245"/>
            <a:ext cx="5400261" cy="2826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Tuesday</a:t>
            </a:r>
            <a:endParaRPr lang="en-GB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598F0-B086-421B-B10D-CB1D763E2D55}"/>
              </a:ext>
            </a:extLst>
          </p:cNvPr>
          <p:cNvSpPr/>
          <p:nvPr/>
        </p:nvSpPr>
        <p:spPr>
          <a:xfrm>
            <a:off x="4419597" y="6269308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Submit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2841A9-FFCF-4849-A65B-1FFDE1933308}"/>
              </a:ext>
            </a:extLst>
          </p:cNvPr>
          <p:cNvSpPr/>
          <p:nvPr/>
        </p:nvSpPr>
        <p:spPr>
          <a:xfrm>
            <a:off x="3395864" y="5414791"/>
            <a:ext cx="5400261" cy="259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>
                <a:solidFill>
                  <a:schemeClr val="bg2">
                    <a:lumMod val="50000"/>
                  </a:schemeClr>
                </a:solidFill>
              </a:rPr>
              <a:t>Number of tutors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CA64BD-7347-4E17-8B0A-8223C6515729}"/>
              </a:ext>
            </a:extLst>
          </p:cNvPr>
          <p:cNvSpPr/>
          <p:nvPr/>
        </p:nvSpPr>
        <p:spPr>
          <a:xfrm>
            <a:off x="3395863" y="5693821"/>
            <a:ext cx="5400261" cy="2826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50" dirty="0"/>
              <a:t>6</a:t>
            </a:r>
            <a:endParaRPr lang="en-GB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FC278E-73CE-4B2F-8F76-019CCB7319F5}"/>
              </a:ext>
            </a:extLst>
          </p:cNvPr>
          <p:cNvSpPr/>
          <p:nvPr/>
        </p:nvSpPr>
        <p:spPr>
          <a:xfrm>
            <a:off x="225081" y="1326839"/>
            <a:ext cx="2438606" cy="532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C94F7-AF19-4AB5-8B9C-23116BBBD868}"/>
              </a:ext>
            </a:extLst>
          </p:cNvPr>
          <p:cNvSpPr/>
          <p:nvPr/>
        </p:nvSpPr>
        <p:spPr>
          <a:xfrm>
            <a:off x="331100" y="1382256"/>
            <a:ext cx="2226570" cy="4067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chemeClr val="tx1"/>
                </a:solidFill>
              </a:rPr>
              <a:t>My Courses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6190-02E3-478B-8FDB-BA06177304A7}"/>
              </a:ext>
            </a:extLst>
          </p:cNvPr>
          <p:cNvSpPr/>
          <p:nvPr/>
        </p:nvSpPr>
        <p:spPr>
          <a:xfrm>
            <a:off x="329645" y="2210694"/>
            <a:ext cx="2226570" cy="320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u="sng" dirty="0">
                <a:solidFill>
                  <a:srgbClr val="0070C0"/>
                </a:solidFill>
              </a:rPr>
              <a:t>COMS3005</a:t>
            </a:r>
            <a:endParaRPr lang="en-GB" sz="1600" u="sng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3CC421-E7D1-4DAC-8E05-A84ECAC94B8E}"/>
              </a:ext>
            </a:extLst>
          </p:cNvPr>
          <p:cNvSpPr/>
          <p:nvPr/>
        </p:nvSpPr>
        <p:spPr>
          <a:xfrm>
            <a:off x="329645" y="2671273"/>
            <a:ext cx="2226570" cy="320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u="sng" dirty="0">
                <a:solidFill>
                  <a:srgbClr val="0070C0"/>
                </a:solidFill>
              </a:rPr>
              <a:t>COMS2006</a:t>
            </a:r>
            <a:endParaRPr lang="en-GB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1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COMS3006 Applications</a:t>
            </a:r>
            <a:endParaRPr lang="en-GB" sz="5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ACBA79E8-3DDC-433D-9623-A04A88193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0453"/>
              </p:ext>
            </p:extLst>
          </p:nvPr>
        </p:nvGraphicFramePr>
        <p:xfrm>
          <a:off x="2031999" y="1819597"/>
          <a:ext cx="781436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7183">
                  <a:extLst>
                    <a:ext uri="{9D8B030D-6E8A-4147-A177-3AD203B41FA5}">
                      <a16:colId xmlns:a16="http://schemas.microsoft.com/office/drawing/2014/main" val="311740903"/>
                    </a:ext>
                  </a:extLst>
                </a:gridCol>
                <a:gridCol w="3907183">
                  <a:extLst>
                    <a:ext uri="{9D8B030D-6E8A-4147-A177-3AD203B41FA5}">
                      <a16:colId xmlns:a16="http://schemas.microsoft.com/office/drawing/2014/main" val="271869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Tutor 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John Doe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Chris Paul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Ben Green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3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0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COMS3006 Applications</a:t>
            </a:r>
            <a:endParaRPr lang="en-GB" sz="5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ACBA79E8-3DDC-433D-9623-A04A8819396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19597"/>
          <a:ext cx="781436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7183">
                  <a:extLst>
                    <a:ext uri="{9D8B030D-6E8A-4147-A177-3AD203B41FA5}">
                      <a16:colId xmlns:a16="http://schemas.microsoft.com/office/drawing/2014/main" val="311740903"/>
                    </a:ext>
                  </a:extLst>
                </a:gridCol>
                <a:gridCol w="3907183">
                  <a:extLst>
                    <a:ext uri="{9D8B030D-6E8A-4147-A177-3AD203B41FA5}">
                      <a16:colId xmlns:a16="http://schemas.microsoft.com/office/drawing/2014/main" val="271869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Tutor 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John Doe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Chris Paul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2020/07/21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Ben Green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3223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4BE4AB-0AF0-4A6C-A936-DFADD95FF552}"/>
              </a:ext>
            </a:extLst>
          </p:cNvPr>
          <p:cNvSpPr/>
          <p:nvPr/>
        </p:nvSpPr>
        <p:spPr>
          <a:xfrm>
            <a:off x="2690191" y="1457739"/>
            <a:ext cx="6573079" cy="5181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E7B4F-6780-4A0A-A96F-4869938EB337}"/>
              </a:ext>
            </a:extLst>
          </p:cNvPr>
          <p:cNvSpPr/>
          <p:nvPr/>
        </p:nvSpPr>
        <p:spPr>
          <a:xfrm>
            <a:off x="3107635" y="2096400"/>
            <a:ext cx="5585792" cy="1332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I would love to tutor this course because…</a:t>
            </a:r>
          </a:p>
          <a:p>
            <a:endParaRPr lang="en-ZA" dirty="0"/>
          </a:p>
          <a:p>
            <a:endParaRPr lang="en-ZA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383EA-D144-457B-837E-9F579CA2CB0D}"/>
              </a:ext>
            </a:extLst>
          </p:cNvPr>
          <p:cNvSpPr/>
          <p:nvPr/>
        </p:nvSpPr>
        <p:spPr>
          <a:xfrm>
            <a:off x="3107632" y="1672683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246E3-C5D1-4932-8AEB-9CAF4A3F6041}"/>
              </a:ext>
            </a:extLst>
          </p:cNvPr>
          <p:cNvSpPr/>
          <p:nvPr/>
        </p:nvSpPr>
        <p:spPr>
          <a:xfrm>
            <a:off x="3107631" y="3672342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rgbClr val="0070C0"/>
                </a:solidFill>
              </a:rPr>
              <a:t>AcademicRecord.pdf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1881D-0024-430D-8D8F-07074AC3CB09}"/>
              </a:ext>
            </a:extLst>
          </p:cNvPr>
          <p:cNvSpPr/>
          <p:nvPr/>
        </p:nvSpPr>
        <p:spPr>
          <a:xfrm>
            <a:off x="3220278" y="4426226"/>
            <a:ext cx="2319131" cy="530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Accept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2C38E-1393-44A4-9FF5-AC0F38D2B012}"/>
              </a:ext>
            </a:extLst>
          </p:cNvPr>
          <p:cNvSpPr/>
          <p:nvPr/>
        </p:nvSpPr>
        <p:spPr>
          <a:xfrm>
            <a:off x="6374296" y="4441060"/>
            <a:ext cx="2319131" cy="5300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Reject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9CB0F-67FA-4A09-90A8-8C01A8BB4C74}"/>
              </a:ext>
            </a:extLst>
          </p:cNvPr>
          <p:cNvSpPr/>
          <p:nvPr/>
        </p:nvSpPr>
        <p:spPr>
          <a:xfrm>
            <a:off x="3220277" y="5599542"/>
            <a:ext cx="5473149" cy="7986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ZA" dirty="0"/>
          </a:p>
          <a:p>
            <a:r>
              <a:rPr lang="en-ZA" dirty="0"/>
              <a:t>Your marks are too low.</a:t>
            </a:r>
          </a:p>
          <a:p>
            <a:endParaRPr lang="en-ZA" dirty="0"/>
          </a:p>
          <a:p>
            <a:endParaRPr lang="en-ZA" dirty="0"/>
          </a:p>
          <a:p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2F21BC-0391-4DF2-9F85-C06323AD3949}"/>
              </a:ext>
            </a:extLst>
          </p:cNvPr>
          <p:cNvSpPr/>
          <p:nvPr/>
        </p:nvSpPr>
        <p:spPr>
          <a:xfrm>
            <a:off x="3220277" y="5122077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Reason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5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875312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Application Form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DB90C-3171-47DD-8C65-E7EF28AAC03C}"/>
              </a:ext>
            </a:extLst>
          </p:cNvPr>
          <p:cNvSpPr/>
          <p:nvPr/>
        </p:nvSpPr>
        <p:spPr>
          <a:xfrm>
            <a:off x="3491948" y="3246783"/>
            <a:ext cx="5400260" cy="133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I would love to tutor this course because…</a:t>
            </a:r>
          </a:p>
          <a:p>
            <a:endParaRPr lang="en-ZA" dirty="0"/>
          </a:p>
          <a:p>
            <a:endParaRPr lang="en-ZA" dirty="0"/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BFFA9-B77D-4A43-BEC2-78E1E1E51D05}"/>
              </a:ext>
            </a:extLst>
          </p:cNvPr>
          <p:cNvSpPr/>
          <p:nvPr/>
        </p:nvSpPr>
        <p:spPr>
          <a:xfrm>
            <a:off x="3491945" y="2823066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BBE1D-EBF3-4B36-A5B5-42446648003F}"/>
              </a:ext>
            </a:extLst>
          </p:cNvPr>
          <p:cNvSpPr/>
          <p:nvPr/>
        </p:nvSpPr>
        <p:spPr>
          <a:xfrm>
            <a:off x="3491946" y="5121310"/>
            <a:ext cx="5400261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AcademicRecord.pdf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5B90E-2F4B-4335-95F2-AB0C9CC04821}"/>
              </a:ext>
            </a:extLst>
          </p:cNvPr>
          <p:cNvSpPr/>
          <p:nvPr/>
        </p:nvSpPr>
        <p:spPr>
          <a:xfrm>
            <a:off x="3491946" y="4658190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Academic Record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Action Button: Document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995C70-C0FF-46FA-A0E9-FF931730B15E}"/>
              </a:ext>
            </a:extLst>
          </p:cNvPr>
          <p:cNvSpPr/>
          <p:nvPr/>
        </p:nvSpPr>
        <p:spPr>
          <a:xfrm>
            <a:off x="8507894" y="5121309"/>
            <a:ext cx="384313" cy="384313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335778-7801-4895-83EB-B16346B743DD}"/>
              </a:ext>
            </a:extLst>
          </p:cNvPr>
          <p:cNvSpPr/>
          <p:nvPr/>
        </p:nvSpPr>
        <p:spPr>
          <a:xfrm>
            <a:off x="4515676" y="5790531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Submit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953E16-D197-4400-B361-64CA0441566A}"/>
              </a:ext>
            </a:extLst>
          </p:cNvPr>
          <p:cNvSpPr/>
          <p:nvPr/>
        </p:nvSpPr>
        <p:spPr>
          <a:xfrm>
            <a:off x="3491944" y="1737725"/>
            <a:ext cx="5400261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Course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ABA2E-488C-41BB-A6EF-6FA85E625E3C}"/>
              </a:ext>
            </a:extLst>
          </p:cNvPr>
          <p:cNvSpPr/>
          <p:nvPr/>
        </p:nvSpPr>
        <p:spPr>
          <a:xfrm>
            <a:off x="3491945" y="2122038"/>
            <a:ext cx="540026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COMS3008</a:t>
            </a:r>
            <a:endParaRPr lang="en-GB" dirty="0"/>
          </a:p>
        </p:txBody>
      </p:sp>
      <p:sp>
        <p:nvSpPr>
          <p:cNvPr id="39" name="Action Button: Go Back or Previous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EAE2B26-D94E-4B27-A310-6AD87A7D9B08}"/>
              </a:ext>
            </a:extLst>
          </p:cNvPr>
          <p:cNvSpPr/>
          <p:nvPr/>
        </p:nvSpPr>
        <p:spPr>
          <a:xfrm rot="16200000">
            <a:off x="8498384" y="2131549"/>
            <a:ext cx="384312" cy="365291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9BEFDB-237A-47F3-80DF-5082CE8E5396}"/>
              </a:ext>
            </a:extLst>
          </p:cNvPr>
          <p:cNvSpPr/>
          <p:nvPr/>
        </p:nvSpPr>
        <p:spPr>
          <a:xfrm>
            <a:off x="9382538" y="693134"/>
            <a:ext cx="2637183" cy="5750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44163-4058-40EB-A8AC-28E2A8D28558}"/>
              </a:ext>
            </a:extLst>
          </p:cNvPr>
          <p:cNvSpPr/>
          <p:nvPr/>
        </p:nvSpPr>
        <p:spPr>
          <a:xfrm>
            <a:off x="9491869" y="926987"/>
            <a:ext cx="2408583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b="1" dirty="0">
                <a:solidFill>
                  <a:schemeClr val="tx1"/>
                </a:solidFill>
              </a:rPr>
              <a:t>Course Details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04D6CA-D9AB-4EC8-9CE4-31B252FE14F4}"/>
              </a:ext>
            </a:extLst>
          </p:cNvPr>
          <p:cNvSpPr/>
          <p:nvPr/>
        </p:nvSpPr>
        <p:spPr>
          <a:xfrm>
            <a:off x="9491870" y="1897280"/>
            <a:ext cx="2408581" cy="346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Software Design Project</a:t>
            </a:r>
            <a:endParaRPr lang="en-GB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6C9DC3-7E42-4C46-B118-5DCF234FE601}"/>
              </a:ext>
            </a:extLst>
          </p:cNvPr>
          <p:cNvSpPr/>
          <p:nvPr/>
        </p:nvSpPr>
        <p:spPr>
          <a:xfrm>
            <a:off x="9491869" y="1508358"/>
            <a:ext cx="2156792" cy="32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Course Name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90AB80-C964-43F0-A726-DC79945C2D83}"/>
              </a:ext>
            </a:extLst>
          </p:cNvPr>
          <p:cNvSpPr/>
          <p:nvPr/>
        </p:nvSpPr>
        <p:spPr>
          <a:xfrm>
            <a:off x="9491873" y="2307294"/>
            <a:ext cx="2156792" cy="323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Venue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22EE8-2873-4D1E-8B9A-1D7746C21D11}"/>
              </a:ext>
            </a:extLst>
          </p:cNvPr>
          <p:cNvSpPr/>
          <p:nvPr/>
        </p:nvSpPr>
        <p:spPr>
          <a:xfrm>
            <a:off x="9491873" y="3117143"/>
            <a:ext cx="2156792" cy="321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Start time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1CAF2F-B549-4081-AE66-10D2FB87F741}"/>
              </a:ext>
            </a:extLst>
          </p:cNvPr>
          <p:cNvSpPr/>
          <p:nvPr/>
        </p:nvSpPr>
        <p:spPr>
          <a:xfrm>
            <a:off x="9491871" y="2682609"/>
            <a:ext cx="2408580" cy="3449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CM1</a:t>
            </a:r>
            <a:endParaRPr lang="en-GB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E45F6B-E32A-41ED-8E65-EB77965977F5}"/>
              </a:ext>
            </a:extLst>
          </p:cNvPr>
          <p:cNvSpPr/>
          <p:nvPr/>
        </p:nvSpPr>
        <p:spPr>
          <a:xfrm>
            <a:off x="9491873" y="3517610"/>
            <a:ext cx="2408578" cy="35723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14:15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075B95-2268-4385-BEF0-26912DBBED1A}"/>
              </a:ext>
            </a:extLst>
          </p:cNvPr>
          <p:cNvSpPr/>
          <p:nvPr/>
        </p:nvSpPr>
        <p:spPr>
          <a:xfrm>
            <a:off x="9491871" y="4300097"/>
            <a:ext cx="2408577" cy="37434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17:00</a:t>
            </a:r>
            <a:endParaRPr lang="en-GB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F68588-7F05-48E8-9304-8E4B88FDAF6A}"/>
              </a:ext>
            </a:extLst>
          </p:cNvPr>
          <p:cNvSpPr/>
          <p:nvPr/>
        </p:nvSpPr>
        <p:spPr>
          <a:xfrm>
            <a:off x="9491871" y="3954246"/>
            <a:ext cx="2156792" cy="293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End time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F2C70D-6093-406F-98FB-215DC13F642E}"/>
              </a:ext>
            </a:extLst>
          </p:cNvPr>
          <p:cNvSpPr/>
          <p:nvPr/>
        </p:nvSpPr>
        <p:spPr>
          <a:xfrm>
            <a:off x="9491869" y="4742801"/>
            <a:ext cx="2156792" cy="293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Day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8ACB08-8F8E-433F-8377-5C5F55E39AA6}"/>
              </a:ext>
            </a:extLst>
          </p:cNvPr>
          <p:cNvSpPr/>
          <p:nvPr/>
        </p:nvSpPr>
        <p:spPr>
          <a:xfrm>
            <a:off x="9491871" y="5088909"/>
            <a:ext cx="2408577" cy="37434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Tuesday</a:t>
            </a:r>
            <a:endParaRPr lang="en-GB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65C20E-A634-424B-A186-1630EEE2D5EA}"/>
              </a:ext>
            </a:extLst>
          </p:cNvPr>
          <p:cNvSpPr/>
          <p:nvPr/>
        </p:nvSpPr>
        <p:spPr>
          <a:xfrm>
            <a:off x="225081" y="999455"/>
            <a:ext cx="2637184" cy="575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DB3521-05CA-4224-BD88-729F9AA0116C}"/>
              </a:ext>
            </a:extLst>
          </p:cNvPr>
          <p:cNvSpPr/>
          <p:nvPr/>
        </p:nvSpPr>
        <p:spPr>
          <a:xfrm>
            <a:off x="298070" y="1028015"/>
            <a:ext cx="2408583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b="1" dirty="0">
                <a:solidFill>
                  <a:schemeClr val="tx1"/>
                </a:solidFill>
              </a:rPr>
              <a:t>Application Responses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02272-5BEB-4857-B0B9-64B295318D0E}"/>
              </a:ext>
            </a:extLst>
          </p:cNvPr>
          <p:cNvSpPr/>
          <p:nvPr/>
        </p:nvSpPr>
        <p:spPr>
          <a:xfrm>
            <a:off x="291550" y="1929266"/>
            <a:ext cx="2408581" cy="346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Software Design Project</a:t>
            </a:r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7EA56A-46AF-48A3-9073-275B0A2485E8}"/>
              </a:ext>
            </a:extLst>
          </p:cNvPr>
          <p:cNvSpPr/>
          <p:nvPr/>
        </p:nvSpPr>
        <p:spPr>
          <a:xfrm>
            <a:off x="291549" y="1540344"/>
            <a:ext cx="2156792" cy="32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COMS3005 </a:t>
            </a:r>
            <a:r>
              <a:rPr lang="en-ZA" sz="1600" dirty="0">
                <a:solidFill>
                  <a:srgbClr val="00B050"/>
                </a:solidFill>
              </a:rPr>
              <a:t>Accepted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D21F7F-D948-4605-9730-C34967E9F576}"/>
              </a:ext>
            </a:extLst>
          </p:cNvPr>
          <p:cNvSpPr/>
          <p:nvPr/>
        </p:nvSpPr>
        <p:spPr>
          <a:xfrm>
            <a:off x="291549" y="2868438"/>
            <a:ext cx="2408581" cy="346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Your marks are too low.</a:t>
            </a:r>
            <a:endParaRPr lang="en-GB" sz="1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7B951F-7E53-4374-95F4-29267CDC4B7C}"/>
              </a:ext>
            </a:extLst>
          </p:cNvPr>
          <p:cNvSpPr/>
          <p:nvPr/>
        </p:nvSpPr>
        <p:spPr>
          <a:xfrm>
            <a:off x="273323" y="2457694"/>
            <a:ext cx="2156792" cy="32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COMS3003 </a:t>
            </a:r>
            <a:r>
              <a:rPr lang="en-ZA" sz="1600" dirty="0">
                <a:solidFill>
                  <a:srgbClr val="FF0000"/>
                </a:solidFill>
              </a:rPr>
              <a:t>Rejected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8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Update Your Tutor Profile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DB90C-3171-47DD-8C65-E7EF28AAC03C}"/>
              </a:ext>
            </a:extLst>
          </p:cNvPr>
          <p:cNvSpPr/>
          <p:nvPr/>
        </p:nvSpPr>
        <p:spPr>
          <a:xfrm>
            <a:off x="3395872" y="1685388"/>
            <a:ext cx="5400260" cy="346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Johndoe@gmail.com	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BFFA9-B77D-4A43-BEC2-78E1E1E51D05}"/>
              </a:ext>
            </a:extLst>
          </p:cNvPr>
          <p:cNvSpPr/>
          <p:nvPr/>
        </p:nvSpPr>
        <p:spPr>
          <a:xfrm>
            <a:off x="3395869" y="1296466"/>
            <a:ext cx="5400261" cy="32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Email 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BBE1D-EBF3-4B36-A5B5-42446648003F}"/>
              </a:ext>
            </a:extLst>
          </p:cNvPr>
          <p:cNvSpPr/>
          <p:nvPr/>
        </p:nvSpPr>
        <p:spPr>
          <a:xfrm>
            <a:off x="3395869" y="2464185"/>
            <a:ext cx="5400261" cy="35327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384845574</a:t>
            </a:r>
            <a:endParaRPr lang="en-GB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5B90E-2F4B-4335-95F2-AB0C9CC04821}"/>
              </a:ext>
            </a:extLst>
          </p:cNvPr>
          <p:cNvSpPr/>
          <p:nvPr/>
        </p:nvSpPr>
        <p:spPr>
          <a:xfrm>
            <a:off x="3395869" y="2107502"/>
            <a:ext cx="5400261" cy="293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Bank Account Number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0F89B-6967-4640-97ED-4D1D2AC8D3D7}"/>
              </a:ext>
            </a:extLst>
          </p:cNvPr>
          <p:cNvSpPr/>
          <p:nvPr/>
        </p:nvSpPr>
        <p:spPr>
          <a:xfrm>
            <a:off x="3395869" y="2893911"/>
            <a:ext cx="5400261" cy="323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Bank Name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5E3BE-D7F8-457B-8D3F-9193EEBD1C7B}"/>
              </a:ext>
            </a:extLst>
          </p:cNvPr>
          <p:cNvSpPr/>
          <p:nvPr/>
        </p:nvSpPr>
        <p:spPr>
          <a:xfrm>
            <a:off x="3395869" y="3703760"/>
            <a:ext cx="5400261" cy="321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Account Type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8ED2B-50A6-4E79-B7D4-639EA13BB9F5}"/>
              </a:ext>
            </a:extLst>
          </p:cNvPr>
          <p:cNvSpPr/>
          <p:nvPr/>
        </p:nvSpPr>
        <p:spPr>
          <a:xfrm>
            <a:off x="3395869" y="3247442"/>
            <a:ext cx="5400261" cy="3449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Wits Bank</a:t>
            </a:r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57E6D5-C056-40D0-A6B5-7D771A4811A9}"/>
              </a:ext>
            </a:extLst>
          </p:cNvPr>
          <p:cNvSpPr/>
          <p:nvPr/>
        </p:nvSpPr>
        <p:spPr>
          <a:xfrm>
            <a:off x="3395869" y="4104227"/>
            <a:ext cx="5400261" cy="35723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Savings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FE6B2-58A6-4E2E-9DD8-6CE17006B3CE}"/>
              </a:ext>
            </a:extLst>
          </p:cNvPr>
          <p:cNvSpPr/>
          <p:nvPr/>
        </p:nvSpPr>
        <p:spPr>
          <a:xfrm>
            <a:off x="3395868" y="4886714"/>
            <a:ext cx="5400261" cy="37434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0712345678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7404C6-9199-4752-97E8-7705ACD6DAA1}"/>
              </a:ext>
            </a:extLst>
          </p:cNvPr>
          <p:cNvSpPr/>
          <p:nvPr/>
        </p:nvSpPr>
        <p:spPr>
          <a:xfrm>
            <a:off x="3395867" y="4540863"/>
            <a:ext cx="5400261" cy="293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Phone Number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598F0-B086-421B-B10D-CB1D763E2D55}"/>
              </a:ext>
            </a:extLst>
          </p:cNvPr>
          <p:cNvSpPr/>
          <p:nvPr/>
        </p:nvSpPr>
        <p:spPr>
          <a:xfrm>
            <a:off x="4419597" y="5556069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Update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0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Update Your Lecturer Profile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DB90C-3171-47DD-8C65-E7EF28AAC03C}"/>
              </a:ext>
            </a:extLst>
          </p:cNvPr>
          <p:cNvSpPr/>
          <p:nvPr/>
        </p:nvSpPr>
        <p:spPr>
          <a:xfrm>
            <a:off x="3395872" y="1685388"/>
            <a:ext cx="5400260" cy="3460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johndoe@wits.ac.za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BFFA9-B77D-4A43-BEC2-78E1E1E51D05}"/>
              </a:ext>
            </a:extLst>
          </p:cNvPr>
          <p:cNvSpPr/>
          <p:nvPr/>
        </p:nvSpPr>
        <p:spPr>
          <a:xfrm>
            <a:off x="3395869" y="1296466"/>
            <a:ext cx="5400261" cy="32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Email 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BBE1D-EBF3-4B36-A5B5-42446648003F}"/>
              </a:ext>
            </a:extLst>
          </p:cNvPr>
          <p:cNvSpPr/>
          <p:nvPr/>
        </p:nvSpPr>
        <p:spPr>
          <a:xfrm>
            <a:off x="3395869" y="2464185"/>
            <a:ext cx="5400261" cy="35327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CB11</a:t>
            </a:r>
            <a:endParaRPr lang="en-GB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5B90E-2F4B-4335-95F2-AB0C9CC04821}"/>
              </a:ext>
            </a:extLst>
          </p:cNvPr>
          <p:cNvSpPr/>
          <p:nvPr/>
        </p:nvSpPr>
        <p:spPr>
          <a:xfrm>
            <a:off x="3395869" y="2107502"/>
            <a:ext cx="5400261" cy="2937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Office Number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0F89B-6967-4640-97ED-4D1D2AC8D3D7}"/>
              </a:ext>
            </a:extLst>
          </p:cNvPr>
          <p:cNvSpPr/>
          <p:nvPr/>
        </p:nvSpPr>
        <p:spPr>
          <a:xfrm>
            <a:off x="3395869" y="2893911"/>
            <a:ext cx="5400261" cy="323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Telephone Number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8ED2B-50A6-4E79-B7D4-639EA13BB9F5}"/>
              </a:ext>
            </a:extLst>
          </p:cNvPr>
          <p:cNvSpPr/>
          <p:nvPr/>
        </p:nvSpPr>
        <p:spPr>
          <a:xfrm>
            <a:off x="3395869" y="3247442"/>
            <a:ext cx="5400261" cy="34494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/>
              <a:t>011 906 5521</a:t>
            </a:r>
            <a:endParaRPr lang="en-GB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598F0-B086-421B-B10D-CB1D763E2D55}"/>
              </a:ext>
            </a:extLst>
          </p:cNvPr>
          <p:cNvSpPr/>
          <p:nvPr/>
        </p:nvSpPr>
        <p:spPr>
          <a:xfrm>
            <a:off x="4419599" y="3777899"/>
            <a:ext cx="3352800" cy="384313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Update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0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EFEB0-091D-41EF-83A5-36EC8842ABAF}"/>
              </a:ext>
            </a:extLst>
          </p:cNvPr>
          <p:cNvSpPr/>
          <p:nvPr/>
        </p:nvSpPr>
        <p:spPr>
          <a:xfrm>
            <a:off x="0" y="66342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History</a:t>
            </a:r>
            <a:endParaRPr lang="en-GB" sz="5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1E4540D-EA97-4D5F-A277-E5D86314C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23058"/>
              </p:ext>
            </p:extLst>
          </p:nvPr>
        </p:nvGraphicFramePr>
        <p:xfrm>
          <a:off x="203200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34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3053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079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67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93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Course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Lecturer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0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16:54:23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COMS3008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Johndoe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Billyjean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16:57:36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COMS3008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Johndoe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Billyjean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16:58:45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COMS3008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Johndoe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Billyjean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2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16:52:01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COMS3008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Johndoe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/>
                        <a:t>Billyjean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9952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76D1B0B-4C24-489A-AFA4-4FF3658E8F22}"/>
              </a:ext>
            </a:extLst>
          </p:cNvPr>
          <p:cNvSpPr/>
          <p:nvPr/>
        </p:nvSpPr>
        <p:spPr>
          <a:xfrm>
            <a:off x="6807200" y="3707334"/>
            <a:ext cx="3352800" cy="384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R1800.00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674CE-5BAB-4E43-9FE4-FCF2DCD2FF04}"/>
              </a:ext>
            </a:extLst>
          </p:cNvPr>
          <p:cNvSpPr/>
          <p:nvPr/>
        </p:nvSpPr>
        <p:spPr>
          <a:xfrm>
            <a:off x="5791201" y="3707335"/>
            <a:ext cx="923234" cy="3843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600" dirty="0">
                <a:solidFill>
                  <a:schemeClr val="bg2">
                    <a:lumMod val="50000"/>
                  </a:schemeClr>
                </a:solidFill>
              </a:rPr>
              <a:t>Payment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Welcome to Tutor Tracker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E630E-25AB-40F0-BAE6-4EEA54DB9BAC}"/>
              </a:ext>
            </a:extLst>
          </p:cNvPr>
          <p:cNvSpPr/>
          <p:nvPr/>
        </p:nvSpPr>
        <p:spPr>
          <a:xfrm>
            <a:off x="4419600" y="5828217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rgbClr val="0070C0"/>
                </a:solidFill>
              </a:rPr>
              <a:t>Terms  Privacy  Security</a:t>
            </a:r>
            <a:r>
              <a:rPr lang="en-ZA" sz="1050" dirty="0"/>
              <a:t>  Contact Tutor Tracker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F2235-793A-47A7-981B-E0BF2B654A08}"/>
              </a:ext>
            </a:extLst>
          </p:cNvPr>
          <p:cNvSpPr/>
          <p:nvPr/>
        </p:nvSpPr>
        <p:spPr>
          <a:xfrm>
            <a:off x="2445027" y="2305878"/>
            <a:ext cx="3352800" cy="633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Tutor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06E56-2E5D-4280-90C6-B3A9C98B661A}"/>
              </a:ext>
            </a:extLst>
          </p:cNvPr>
          <p:cNvSpPr/>
          <p:nvPr/>
        </p:nvSpPr>
        <p:spPr>
          <a:xfrm>
            <a:off x="6394174" y="2305878"/>
            <a:ext cx="335280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Lecturer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96E87-0CDB-4F62-8205-EDF9F7A2873F}"/>
              </a:ext>
            </a:extLst>
          </p:cNvPr>
          <p:cNvSpPr/>
          <p:nvPr/>
        </p:nvSpPr>
        <p:spPr>
          <a:xfrm>
            <a:off x="3034747" y="1693379"/>
            <a:ext cx="6122505" cy="3843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Please specify what type of account you are interested in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C9087-5044-40AF-A25D-BB3C53C9022E}"/>
              </a:ext>
            </a:extLst>
          </p:cNvPr>
          <p:cNvSpPr/>
          <p:nvPr/>
        </p:nvSpPr>
        <p:spPr>
          <a:xfrm>
            <a:off x="4316895" y="2124167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JohnDoe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08717-75E3-40EA-886E-EC9A4DCE093C}"/>
              </a:ext>
            </a:extLst>
          </p:cNvPr>
          <p:cNvSpPr/>
          <p:nvPr/>
        </p:nvSpPr>
        <p:spPr>
          <a:xfrm>
            <a:off x="4316895" y="1705640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36B70-819C-46F2-B4D7-984E44194AF7}"/>
              </a:ext>
            </a:extLst>
          </p:cNvPr>
          <p:cNvSpPr/>
          <p:nvPr/>
        </p:nvSpPr>
        <p:spPr>
          <a:xfrm>
            <a:off x="4316895" y="2973804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Johndoe@wits.ac.za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8D8C3-5A3C-45BB-A46B-09A6B46DF8E0}"/>
              </a:ext>
            </a:extLst>
          </p:cNvPr>
          <p:cNvSpPr/>
          <p:nvPr/>
        </p:nvSpPr>
        <p:spPr>
          <a:xfrm>
            <a:off x="4316895" y="2550276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E630E-25AB-40F0-BAE6-4EEA54DB9BAC}"/>
              </a:ext>
            </a:extLst>
          </p:cNvPr>
          <p:cNvSpPr/>
          <p:nvPr/>
        </p:nvSpPr>
        <p:spPr>
          <a:xfrm>
            <a:off x="4214190" y="5899591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rgbClr val="0070C0"/>
                </a:solidFill>
              </a:rPr>
              <a:t>Terms  Privacy  Security</a:t>
            </a:r>
            <a:r>
              <a:rPr lang="en-ZA" sz="1050" dirty="0"/>
              <a:t>  Contact Tutor Tracker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35BAD-F69D-4285-846D-53D28ABAC74B}"/>
              </a:ext>
            </a:extLst>
          </p:cNvPr>
          <p:cNvSpPr/>
          <p:nvPr/>
        </p:nvSpPr>
        <p:spPr>
          <a:xfrm>
            <a:off x="4419599" y="689622"/>
            <a:ext cx="3352800" cy="3843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</a:rPr>
              <a:t>Join tutor tracker!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56A05-7E7F-4452-903D-A3A114433553}"/>
              </a:ext>
            </a:extLst>
          </p:cNvPr>
          <p:cNvSpPr/>
          <p:nvPr/>
        </p:nvSpPr>
        <p:spPr>
          <a:xfrm>
            <a:off x="4316895" y="4701526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********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5AF72-0DBD-4AE2-B2A4-67AB57B3CACD}"/>
              </a:ext>
            </a:extLst>
          </p:cNvPr>
          <p:cNvSpPr/>
          <p:nvPr/>
        </p:nvSpPr>
        <p:spPr>
          <a:xfrm>
            <a:off x="4316895" y="4247164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C1178-2654-4E84-B5FC-F59488F5B1B7}"/>
              </a:ext>
            </a:extLst>
          </p:cNvPr>
          <p:cNvSpPr/>
          <p:nvPr/>
        </p:nvSpPr>
        <p:spPr>
          <a:xfrm>
            <a:off x="-1" y="1081048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Create your Lecture account.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432F9-42AE-4657-8770-1321877641B6}"/>
              </a:ext>
            </a:extLst>
          </p:cNvPr>
          <p:cNvSpPr/>
          <p:nvPr/>
        </p:nvSpPr>
        <p:spPr>
          <a:xfrm>
            <a:off x="4214190" y="5297362"/>
            <a:ext cx="3558209" cy="53085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Create account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C35C5-1B0B-4687-B1FB-D6BC17098F81}"/>
              </a:ext>
            </a:extLst>
          </p:cNvPr>
          <p:cNvSpPr/>
          <p:nvPr/>
        </p:nvSpPr>
        <p:spPr>
          <a:xfrm>
            <a:off x="4316895" y="3827826"/>
            <a:ext cx="3352800" cy="3843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/>
              <a:t>G778774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C3BF0-CE65-4585-BC3D-34D3666532D1}"/>
              </a:ext>
            </a:extLst>
          </p:cNvPr>
          <p:cNvSpPr/>
          <p:nvPr/>
        </p:nvSpPr>
        <p:spPr>
          <a:xfrm>
            <a:off x="4316895" y="3404293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50000"/>
                  </a:schemeClr>
                </a:solidFill>
              </a:rPr>
              <a:t>Employee Number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9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C9087-5044-40AF-A25D-BB3C53C9022E}"/>
              </a:ext>
            </a:extLst>
          </p:cNvPr>
          <p:cNvSpPr/>
          <p:nvPr/>
        </p:nvSpPr>
        <p:spPr>
          <a:xfrm>
            <a:off x="4419599" y="2226537"/>
            <a:ext cx="3352800" cy="31556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 err="1"/>
              <a:t>Johndoe</a:t>
            </a:r>
            <a:endParaRPr lang="en-GB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08717-75E3-40EA-886E-EC9A4DCE093C}"/>
              </a:ext>
            </a:extLst>
          </p:cNvPr>
          <p:cNvSpPr/>
          <p:nvPr/>
        </p:nvSpPr>
        <p:spPr>
          <a:xfrm>
            <a:off x="4419600" y="1944655"/>
            <a:ext cx="3352800" cy="2120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36B70-819C-46F2-B4D7-984E44194AF7}"/>
              </a:ext>
            </a:extLst>
          </p:cNvPr>
          <p:cNvSpPr/>
          <p:nvPr/>
        </p:nvSpPr>
        <p:spPr>
          <a:xfrm>
            <a:off x="4419600" y="2954901"/>
            <a:ext cx="3352800" cy="277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/>
              <a:t>Johndoe@students.wits.ac.za</a:t>
            </a:r>
            <a:endParaRPr lang="en-GB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8D8C3-5A3C-45BB-A46B-09A6B46DF8E0}"/>
              </a:ext>
            </a:extLst>
          </p:cNvPr>
          <p:cNvSpPr/>
          <p:nvPr/>
        </p:nvSpPr>
        <p:spPr>
          <a:xfrm>
            <a:off x="4419599" y="2620835"/>
            <a:ext cx="3352800" cy="278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EE630E-25AB-40F0-BAE6-4EEA54DB9BAC}"/>
              </a:ext>
            </a:extLst>
          </p:cNvPr>
          <p:cNvSpPr/>
          <p:nvPr/>
        </p:nvSpPr>
        <p:spPr>
          <a:xfrm>
            <a:off x="4419600" y="6215067"/>
            <a:ext cx="3352800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rgbClr val="0070C0"/>
                </a:solidFill>
              </a:rPr>
              <a:t>Terms  Privacy  Security</a:t>
            </a:r>
            <a:r>
              <a:rPr lang="en-ZA" sz="1050" dirty="0"/>
              <a:t>  Contact Tutor Tracker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35BAD-F69D-4285-846D-53D28ABAC74B}"/>
              </a:ext>
            </a:extLst>
          </p:cNvPr>
          <p:cNvSpPr/>
          <p:nvPr/>
        </p:nvSpPr>
        <p:spPr>
          <a:xfrm>
            <a:off x="4419599" y="711781"/>
            <a:ext cx="3352800" cy="3843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bg2">
                    <a:lumMod val="50000"/>
                  </a:schemeClr>
                </a:solidFill>
              </a:rPr>
              <a:t>Join tutor tracker!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56A05-7E7F-4452-903D-A3A114433553}"/>
              </a:ext>
            </a:extLst>
          </p:cNvPr>
          <p:cNvSpPr/>
          <p:nvPr/>
        </p:nvSpPr>
        <p:spPr>
          <a:xfrm>
            <a:off x="4419597" y="4996575"/>
            <a:ext cx="3352800" cy="2825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/>
              <a:t>*******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5AF72-0DBD-4AE2-B2A4-67AB57B3CACD}"/>
              </a:ext>
            </a:extLst>
          </p:cNvPr>
          <p:cNvSpPr/>
          <p:nvPr/>
        </p:nvSpPr>
        <p:spPr>
          <a:xfrm>
            <a:off x="4419597" y="4657751"/>
            <a:ext cx="3352800" cy="277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C1178-2654-4E84-B5FC-F59488F5B1B7}"/>
              </a:ext>
            </a:extLst>
          </p:cNvPr>
          <p:cNvSpPr/>
          <p:nvPr/>
        </p:nvSpPr>
        <p:spPr>
          <a:xfrm>
            <a:off x="-1" y="1143099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Create your tutor account.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432F9-42AE-4657-8770-1321877641B6}"/>
              </a:ext>
            </a:extLst>
          </p:cNvPr>
          <p:cNvSpPr/>
          <p:nvPr/>
        </p:nvSpPr>
        <p:spPr>
          <a:xfrm>
            <a:off x="4316893" y="5561952"/>
            <a:ext cx="3558209" cy="53085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Create account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7568E-907A-49FC-837A-321C56ACC838}"/>
              </a:ext>
            </a:extLst>
          </p:cNvPr>
          <p:cNvSpPr/>
          <p:nvPr/>
        </p:nvSpPr>
        <p:spPr>
          <a:xfrm>
            <a:off x="4419599" y="3649012"/>
            <a:ext cx="3352800" cy="277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/>
              <a:t>736577</a:t>
            </a:r>
            <a:endParaRPr lang="en-GB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8E603-3EFF-4FC0-BA8B-8BF68543F3DA}"/>
              </a:ext>
            </a:extLst>
          </p:cNvPr>
          <p:cNvSpPr/>
          <p:nvPr/>
        </p:nvSpPr>
        <p:spPr>
          <a:xfrm>
            <a:off x="4419598" y="3314946"/>
            <a:ext cx="3352800" cy="278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>
                <a:solidFill>
                  <a:schemeClr val="bg2">
                    <a:lumMod val="50000"/>
                  </a:schemeClr>
                </a:solidFill>
              </a:rPr>
              <a:t>Student no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DCDBA-721D-4FCC-B107-83904E14D02D}"/>
              </a:ext>
            </a:extLst>
          </p:cNvPr>
          <p:cNvSpPr/>
          <p:nvPr/>
        </p:nvSpPr>
        <p:spPr>
          <a:xfrm>
            <a:off x="4419597" y="4328197"/>
            <a:ext cx="3352800" cy="2772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/>
              <a:t>3</a:t>
            </a:r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24777-7523-4626-8AFF-3B2F7570E24F}"/>
              </a:ext>
            </a:extLst>
          </p:cNvPr>
          <p:cNvSpPr/>
          <p:nvPr/>
        </p:nvSpPr>
        <p:spPr>
          <a:xfrm>
            <a:off x="4419597" y="3982285"/>
            <a:ext cx="3352800" cy="278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100" dirty="0">
                <a:solidFill>
                  <a:schemeClr val="bg2">
                    <a:lumMod val="50000"/>
                  </a:schemeClr>
                </a:solidFill>
              </a:rPr>
              <a:t>Year of study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6968D-66DC-4100-8B84-90E1566E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410327" y="36789"/>
            <a:ext cx="556592" cy="551722"/>
          </a:xfrm>
          <a:prstGeom prst="ellipse">
            <a:avLst/>
          </a:prstGeom>
        </p:spPr>
      </p:pic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334974C-0425-4A8F-A588-613DC99EA4E3}"/>
              </a:ext>
            </a:extLst>
          </p:cNvPr>
          <p:cNvSpPr/>
          <p:nvPr/>
        </p:nvSpPr>
        <p:spPr>
          <a:xfrm>
            <a:off x="12021864" y="312650"/>
            <a:ext cx="115190" cy="47594"/>
          </a:xfrm>
          <a:prstGeom prst="flowChartMerg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A3FDA-D8CC-452A-BB69-60BCC86D80D6}"/>
              </a:ext>
            </a:extLst>
          </p:cNvPr>
          <p:cNvSpPr/>
          <p:nvPr/>
        </p:nvSpPr>
        <p:spPr>
          <a:xfrm>
            <a:off x="10813773" y="720410"/>
            <a:ext cx="1310028" cy="1214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E98D6-9897-4161-8F7D-426A86B4EC86}"/>
              </a:ext>
            </a:extLst>
          </p:cNvPr>
          <p:cNvSpPr/>
          <p:nvPr/>
        </p:nvSpPr>
        <p:spPr>
          <a:xfrm>
            <a:off x="10878098" y="746392"/>
            <a:ext cx="1143766" cy="3255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bg2">
                    <a:lumMod val="25000"/>
                  </a:schemeClr>
                </a:solidFill>
              </a:rPr>
              <a:t>Signed in as</a:t>
            </a:r>
          </a:p>
          <a:p>
            <a:r>
              <a:rPr lang="en-ZA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ZA" sz="1200" b="1" dirty="0">
                <a:solidFill>
                  <a:schemeClr val="bg2">
                    <a:lumMod val="25000"/>
                  </a:schemeClr>
                </a:solidFill>
              </a:rPr>
              <a:t>John Doe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AD157E-9FB1-4CF8-BFA6-DC7F359D070C}"/>
              </a:ext>
            </a:extLst>
          </p:cNvPr>
          <p:cNvCxnSpPr/>
          <p:nvPr/>
        </p:nvCxnSpPr>
        <p:spPr>
          <a:xfrm>
            <a:off x="10864844" y="1537252"/>
            <a:ext cx="12324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701E7-85DA-4E93-B0F5-4AF05533310A}"/>
              </a:ext>
            </a:extLst>
          </p:cNvPr>
          <p:cNvSpPr/>
          <p:nvPr/>
        </p:nvSpPr>
        <p:spPr>
          <a:xfrm>
            <a:off x="10851592" y="1599337"/>
            <a:ext cx="1258957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Sign out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CE2F12-95E2-4E10-96D4-309B0C2C7109}"/>
              </a:ext>
            </a:extLst>
          </p:cNvPr>
          <p:cNvCxnSpPr/>
          <p:nvPr/>
        </p:nvCxnSpPr>
        <p:spPr>
          <a:xfrm>
            <a:off x="10878097" y="1106557"/>
            <a:ext cx="12324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7DAE4-2187-4866-8D28-DD98DCD3BD21}"/>
              </a:ext>
            </a:extLst>
          </p:cNvPr>
          <p:cNvSpPr/>
          <p:nvPr/>
        </p:nvSpPr>
        <p:spPr>
          <a:xfrm>
            <a:off x="10840482" y="1203861"/>
            <a:ext cx="1258957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Your Profile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AB9F4-92DD-4A74-8837-7133949DEB10}"/>
              </a:ext>
            </a:extLst>
          </p:cNvPr>
          <p:cNvSpPr/>
          <p:nvPr/>
        </p:nvSpPr>
        <p:spPr>
          <a:xfrm>
            <a:off x="1603512" y="682742"/>
            <a:ext cx="8666922" cy="59797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B3696-A7AC-41D0-AABB-A0E6693A06B7}"/>
              </a:ext>
            </a:extLst>
          </p:cNvPr>
          <p:cNvSpPr/>
          <p:nvPr/>
        </p:nvSpPr>
        <p:spPr>
          <a:xfrm>
            <a:off x="4157869" y="1934818"/>
            <a:ext cx="3558209" cy="53085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My Courses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E3BA49-00AD-49C9-81FE-5031073B6833}"/>
              </a:ext>
            </a:extLst>
          </p:cNvPr>
          <p:cNvSpPr/>
          <p:nvPr/>
        </p:nvSpPr>
        <p:spPr>
          <a:xfrm>
            <a:off x="4157869" y="2842592"/>
            <a:ext cx="3558209" cy="530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Apply to tutor a course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4887B8-A825-4F41-9E8E-79E7737A1C9A}"/>
              </a:ext>
            </a:extLst>
          </p:cNvPr>
          <p:cNvSpPr/>
          <p:nvPr/>
        </p:nvSpPr>
        <p:spPr>
          <a:xfrm>
            <a:off x="4157868" y="3750366"/>
            <a:ext cx="3558209" cy="5308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View History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6968D-66DC-4100-8B84-90E1566E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410327" y="36789"/>
            <a:ext cx="556592" cy="551722"/>
          </a:xfrm>
          <a:prstGeom prst="ellipse">
            <a:avLst/>
          </a:prstGeom>
        </p:spPr>
      </p:pic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334974C-0425-4A8F-A588-613DC99EA4E3}"/>
              </a:ext>
            </a:extLst>
          </p:cNvPr>
          <p:cNvSpPr/>
          <p:nvPr/>
        </p:nvSpPr>
        <p:spPr>
          <a:xfrm>
            <a:off x="12021864" y="312650"/>
            <a:ext cx="115190" cy="47594"/>
          </a:xfrm>
          <a:prstGeom prst="flowChartMerg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9FA78C-3E3E-441F-9E9E-2C1B5983A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65179"/>
              </p:ext>
            </p:extLst>
          </p:nvPr>
        </p:nvGraphicFramePr>
        <p:xfrm>
          <a:off x="2138017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89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6671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7259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1662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817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Course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Start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End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0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COMS3008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17:00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COMS3003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COMS3006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6885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41E3E9-12B6-44BF-A1D9-9919B8594B77}"/>
              </a:ext>
            </a:extLst>
          </p:cNvPr>
          <p:cNvSpPr/>
          <p:nvPr/>
        </p:nvSpPr>
        <p:spPr>
          <a:xfrm>
            <a:off x="-1" y="1143099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View your Course details</a:t>
            </a:r>
            <a:endParaRPr lang="en-GB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6968D-66DC-4100-8B84-90E1566E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410327" y="36789"/>
            <a:ext cx="556592" cy="551722"/>
          </a:xfrm>
          <a:prstGeom prst="ellipse">
            <a:avLst/>
          </a:prstGeom>
        </p:spPr>
      </p:pic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334974C-0425-4A8F-A588-613DC99EA4E3}"/>
              </a:ext>
            </a:extLst>
          </p:cNvPr>
          <p:cNvSpPr/>
          <p:nvPr/>
        </p:nvSpPr>
        <p:spPr>
          <a:xfrm>
            <a:off x="12021864" y="312650"/>
            <a:ext cx="115190" cy="47594"/>
          </a:xfrm>
          <a:prstGeom prst="flowChartMerg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9FA78C-3E3E-441F-9E9E-2C1B5983A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35677"/>
              </p:ext>
            </p:extLst>
          </p:nvPr>
        </p:nvGraphicFramePr>
        <p:xfrm>
          <a:off x="2138017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89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6671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7259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1662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747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Course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Start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End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0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17:00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Generate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6885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41E3E9-12B6-44BF-A1D9-9919B8594B77}"/>
              </a:ext>
            </a:extLst>
          </p:cNvPr>
          <p:cNvSpPr/>
          <p:nvPr/>
        </p:nvSpPr>
        <p:spPr>
          <a:xfrm>
            <a:off x="-1" y="1143099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View your Course details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F54FF-9201-4B67-8685-17C126E01B8D}"/>
              </a:ext>
            </a:extLst>
          </p:cNvPr>
          <p:cNvSpPr/>
          <p:nvPr/>
        </p:nvSpPr>
        <p:spPr>
          <a:xfrm>
            <a:off x="3932580" y="1143099"/>
            <a:ext cx="4326837" cy="1903773"/>
          </a:xfrm>
          <a:prstGeom prst="rect">
            <a:avLst/>
          </a:prstGeom>
          <a:solidFill>
            <a:schemeClr val="bg1">
              <a:alpha val="94118"/>
            </a:schemeClr>
          </a:solidFill>
          <a:ln>
            <a:solidFill>
              <a:srgbClr val="B2B2B2">
                <a:alpha val="87059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/>
              <a:t>Your Code is </a:t>
            </a:r>
          </a:p>
          <a:p>
            <a:pPr algn="ctr"/>
            <a:r>
              <a:rPr lang="en-ZA" sz="4800" b="1" dirty="0"/>
              <a:t>5RTP1578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2366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6968D-66DC-4100-8B84-90E1566E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410327" y="36789"/>
            <a:ext cx="556592" cy="551722"/>
          </a:xfrm>
          <a:prstGeom prst="ellipse">
            <a:avLst/>
          </a:prstGeom>
        </p:spPr>
      </p:pic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334974C-0425-4A8F-A588-613DC99EA4E3}"/>
              </a:ext>
            </a:extLst>
          </p:cNvPr>
          <p:cNvSpPr/>
          <p:nvPr/>
        </p:nvSpPr>
        <p:spPr>
          <a:xfrm>
            <a:off x="12021864" y="312650"/>
            <a:ext cx="115190" cy="47594"/>
          </a:xfrm>
          <a:prstGeom prst="flowChartMerg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A3FDA-D8CC-452A-BB69-60BCC86D80D6}"/>
              </a:ext>
            </a:extLst>
          </p:cNvPr>
          <p:cNvSpPr/>
          <p:nvPr/>
        </p:nvSpPr>
        <p:spPr>
          <a:xfrm>
            <a:off x="10813773" y="720410"/>
            <a:ext cx="1310028" cy="1214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E98D6-9897-4161-8F7D-426A86B4EC86}"/>
              </a:ext>
            </a:extLst>
          </p:cNvPr>
          <p:cNvSpPr/>
          <p:nvPr/>
        </p:nvSpPr>
        <p:spPr>
          <a:xfrm>
            <a:off x="10878098" y="746392"/>
            <a:ext cx="1143766" cy="3255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bg2">
                    <a:lumMod val="25000"/>
                  </a:schemeClr>
                </a:solidFill>
              </a:rPr>
              <a:t>Signed in as</a:t>
            </a:r>
          </a:p>
          <a:p>
            <a:r>
              <a:rPr lang="en-ZA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ZA" sz="1200" b="1" dirty="0">
                <a:solidFill>
                  <a:schemeClr val="bg2">
                    <a:lumMod val="25000"/>
                  </a:schemeClr>
                </a:solidFill>
              </a:rPr>
              <a:t>John Doe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AD157E-9FB1-4CF8-BFA6-DC7F359D070C}"/>
              </a:ext>
            </a:extLst>
          </p:cNvPr>
          <p:cNvCxnSpPr/>
          <p:nvPr/>
        </p:nvCxnSpPr>
        <p:spPr>
          <a:xfrm>
            <a:off x="10864844" y="1537252"/>
            <a:ext cx="12324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701E7-85DA-4E93-B0F5-4AF05533310A}"/>
              </a:ext>
            </a:extLst>
          </p:cNvPr>
          <p:cNvSpPr/>
          <p:nvPr/>
        </p:nvSpPr>
        <p:spPr>
          <a:xfrm>
            <a:off x="10851592" y="1599337"/>
            <a:ext cx="1258957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Sign out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CE2F12-95E2-4E10-96D4-309B0C2C7109}"/>
              </a:ext>
            </a:extLst>
          </p:cNvPr>
          <p:cNvCxnSpPr/>
          <p:nvPr/>
        </p:nvCxnSpPr>
        <p:spPr>
          <a:xfrm>
            <a:off x="10878097" y="1106557"/>
            <a:ext cx="12324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7DAE4-2187-4866-8D28-DD98DCD3BD21}"/>
              </a:ext>
            </a:extLst>
          </p:cNvPr>
          <p:cNvSpPr/>
          <p:nvPr/>
        </p:nvSpPr>
        <p:spPr>
          <a:xfrm>
            <a:off x="10840482" y="1203861"/>
            <a:ext cx="1258957" cy="225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Your Profile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AB9F4-92DD-4A74-8837-7133949DEB10}"/>
              </a:ext>
            </a:extLst>
          </p:cNvPr>
          <p:cNvSpPr/>
          <p:nvPr/>
        </p:nvSpPr>
        <p:spPr>
          <a:xfrm>
            <a:off x="1603512" y="682742"/>
            <a:ext cx="8666922" cy="59797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B3696-A7AC-41D0-AABB-A0E6693A06B7}"/>
              </a:ext>
            </a:extLst>
          </p:cNvPr>
          <p:cNvSpPr/>
          <p:nvPr/>
        </p:nvSpPr>
        <p:spPr>
          <a:xfrm>
            <a:off x="4157869" y="1934818"/>
            <a:ext cx="3558209" cy="53085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Capture Student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452C1F-8027-475C-AA8D-568E38789C3F}"/>
              </a:ext>
            </a:extLst>
          </p:cNvPr>
          <p:cNvSpPr/>
          <p:nvPr/>
        </p:nvSpPr>
        <p:spPr>
          <a:xfrm>
            <a:off x="4157869" y="1168641"/>
            <a:ext cx="3558209" cy="5308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My Courses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E3BA49-00AD-49C9-81FE-5031073B6833}"/>
              </a:ext>
            </a:extLst>
          </p:cNvPr>
          <p:cNvSpPr/>
          <p:nvPr/>
        </p:nvSpPr>
        <p:spPr>
          <a:xfrm>
            <a:off x="4157869" y="2842592"/>
            <a:ext cx="3558209" cy="530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Create a course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378402-564D-4FD7-AA9B-3ED69917303F}"/>
              </a:ext>
            </a:extLst>
          </p:cNvPr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C8A4-4FFB-46FE-AF01-47B61D99A9A9}"/>
              </a:ext>
            </a:extLst>
          </p:cNvPr>
          <p:cNvSpPr txBox="1"/>
          <p:nvPr/>
        </p:nvSpPr>
        <p:spPr>
          <a:xfrm>
            <a:off x="225081" y="131857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Tutor Tracker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F6968D-66DC-4100-8B84-90E1566E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t="5854" r="15901" b="5750"/>
          <a:stretch/>
        </p:blipFill>
        <p:spPr>
          <a:xfrm>
            <a:off x="11410327" y="36789"/>
            <a:ext cx="556592" cy="551722"/>
          </a:xfrm>
          <a:prstGeom prst="ellipse">
            <a:avLst/>
          </a:prstGeom>
        </p:spPr>
      </p:pic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334974C-0425-4A8F-A588-613DC99EA4E3}"/>
              </a:ext>
            </a:extLst>
          </p:cNvPr>
          <p:cNvSpPr/>
          <p:nvPr/>
        </p:nvSpPr>
        <p:spPr>
          <a:xfrm>
            <a:off x="12021864" y="312650"/>
            <a:ext cx="115190" cy="47594"/>
          </a:xfrm>
          <a:prstGeom prst="flowChartMerg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52531-0863-4978-B06E-3BFD180CE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91016"/>
              </p:ext>
            </p:extLst>
          </p:nvPr>
        </p:nvGraphicFramePr>
        <p:xfrm>
          <a:off x="2138017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89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6671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7259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1662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817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Course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Start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End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0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17:00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Capture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0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11:00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Capture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COMS3006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Capture Code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6885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85ADD8-7240-44F9-A85A-A0D5A59F775A}"/>
              </a:ext>
            </a:extLst>
          </p:cNvPr>
          <p:cNvSpPr/>
          <p:nvPr/>
        </p:nvSpPr>
        <p:spPr>
          <a:xfrm>
            <a:off x="-1" y="1143099"/>
            <a:ext cx="12192000" cy="63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solidFill>
                  <a:schemeClr val="tx1"/>
                </a:solidFill>
              </a:rPr>
              <a:t>View your Course details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53092C-83BD-4091-9A32-BCAC2DAE57F4}"/>
              </a:ext>
            </a:extLst>
          </p:cNvPr>
          <p:cNvSpPr/>
          <p:nvPr/>
        </p:nvSpPr>
        <p:spPr>
          <a:xfrm>
            <a:off x="3654285" y="1133943"/>
            <a:ext cx="5068958" cy="22859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5355-7F00-4180-8DE6-75FCF3B6143A}"/>
              </a:ext>
            </a:extLst>
          </p:cNvPr>
          <p:cNvSpPr/>
          <p:nvPr/>
        </p:nvSpPr>
        <p:spPr>
          <a:xfrm>
            <a:off x="4409660" y="2276894"/>
            <a:ext cx="3558209" cy="53085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Capture Student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8322F-FE8C-420C-9C26-8602A4F76214}"/>
              </a:ext>
            </a:extLst>
          </p:cNvPr>
          <p:cNvSpPr/>
          <p:nvPr/>
        </p:nvSpPr>
        <p:spPr>
          <a:xfrm>
            <a:off x="4409660" y="1510717"/>
            <a:ext cx="3558209" cy="53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800" b="1" dirty="0"/>
              <a:t>5RTP1578</a:t>
            </a:r>
            <a:endParaRPr lang="en-GB" sz="1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CC8C8-D6E4-46BC-AB82-7A56D8F6AA70}"/>
              </a:ext>
            </a:extLst>
          </p:cNvPr>
          <p:cNvSpPr/>
          <p:nvPr/>
        </p:nvSpPr>
        <p:spPr>
          <a:xfrm>
            <a:off x="4038598" y="3191868"/>
            <a:ext cx="4326837" cy="1903773"/>
          </a:xfrm>
          <a:prstGeom prst="rect">
            <a:avLst/>
          </a:prstGeom>
          <a:solidFill>
            <a:schemeClr val="bg1">
              <a:alpha val="94118"/>
            </a:schemeClr>
          </a:solidFill>
          <a:ln>
            <a:solidFill>
              <a:srgbClr val="B2B2B2">
                <a:alpha val="87059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/>
              <a:t>Your Code has been Capture.</a:t>
            </a:r>
          </a:p>
          <a:p>
            <a:pPr algn="ctr"/>
            <a:r>
              <a:rPr lang="en-ZA" sz="2400" dirty="0"/>
              <a:t>The Tutor has been added </a:t>
            </a:r>
          </a:p>
          <a:p>
            <a:pPr algn="ctr"/>
            <a:r>
              <a:rPr lang="en-ZA" sz="2400" dirty="0"/>
              <a:t>to the register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9333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B13E4E330ED43AD7C95BBA808E697" ma:contentTypeVersion="0" ma:contentTypeDescription="Create a new document." ma:contentTypeScope="" ma:versionID="4ead08ad4058b453e6039b609004ed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b4089ea8898873d49ce49c41d4e99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06B2C-E08D-4ADA-AC1D-6131549A06A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08EF1E-F286-4328-AEE0-76DF92CD0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2FFC2-8AB8-4415-B5FD-7F9602DD9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499</Words>
  <Application>Microsoft Office PowerPoint</Application>
  <PresentationFormat>Widescreen</PresentationFormat>
  <Paragraphs>257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Thabo Makola</dc:creator>
  <cp:lastModifiedBy>Thabo Makola</cp:lastModifiedBy>
  <cp:revision>7</cp:revision>
  <dcterms:created xsi:type="dcterms:W3CDTF">2020-07-26T03:40:26Z</dcterms:created>
  <dcterms:modified xsi:type="dcterms:W3CDTF">2020-07-27T06:32:03Z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0x0101001FFB13E4E330ED43AD7C95BBA808E697</vt:lpwstr>
  </property>
</Properties>
</file>