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53DE-CB63-4A7C-8FEF-807A8B63F5F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6AF6-E454-4F7B-8421-F95410C2E48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Приложение «Книга рецептов»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89" y="1285860"/>
            <a:ext cx="650551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программы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  Приложение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Кинга рецептов позволяет осуществить просмотр рецептов любимых блюд.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работы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5397" y="1600200"/>
            <a:ext cx="19732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Выбор и обоснование выбора средства разработки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pPr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Для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создания приложения были использован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Lazarus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HeidiSQL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для создания самой базы данных.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программы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5008" y="1600200"/>
            <a:ext cx="2971792" cy="45259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Вывод таблицы «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rezept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Выбор блюда.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Вывод рецепта.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Возвращение к исходной таблицы.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5.Проверка корректности вывода таблицы «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rezept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6.Проверка корректности выбора рецепта.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5159472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2908" y="2143116"/>
            <a:ext cx="9429816" cy="114300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Приложение «Книга рецептов»</vt:lpstr>
      <vt:lpstr>Цель программы</vt:lpstr>
      <vt:lpstr>Алгоритм работы</vt:lpstr>
      <vt:lpstr>Выбор и обоснование выбора средства разработки </vt:lpstr>
      <vt:lpstr>Тестирование программы</vt:lpstr>
      <vt:lpstr>Спасибо за внимание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</dc:creator>
  <cp:lastModifiedBy>Студент</cp:lastModifiedBy>
  <cp:revision>2</cp:revision>
  <dcterms:created xsi:type="dcterms:W3CDTF">2019-03-20T11:50:25Z</dcterms:created>
  <dcterms:modified xsi:type="dcterms:W3CDTF">2019-03-20T12:18:28Z</dcterms:modified>
</cp:coreProperties>
</file>