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35125" y="1399975"/>
            <a:ext cx="8520600" cy="29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и науки РФ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«Глазовский государственный педагогический институт имени В.Г. Короленко»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ОТЧЕТ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по учебной практике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ПМ 01 Разработка программных модулей программного обеспечения для компьютерных систем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Специальность 09.02.03 Программирование в компьютерных системах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84675" y="3906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Выполнил(а):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студент(ка) ОП СПО группа 33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Вершинина Полина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23425" y="31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Название приложения: Справочник по терминам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00" y="835550"/>
            <a:ext cx="6126000" cy="4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5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программы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Справочник по терминами создана для применения её на уроках или парах по теории алгоритмов или математике. 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Алгоритм работы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500" y="623850"/>
            <a:ext cx="2575650" cy="45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15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175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и обоснование выбора средства разработки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991700"/>
            <a:ext cx="8520600" cy="31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создания программного продукта Справочник терминов использовалась среда программирования Lazarus 1.6.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-5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программы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498875" y="1070350"/>
            <a:ext cx="3333300" cy="31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Вывод таблицы «math».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Выбор термина.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Вывод определения.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Возвращение к исходной таблицы.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Проверка корректности вывода таблицы «math».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Проверка корректности выбора определения.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7750"/>
            <a:ext cx="2379800" cy="38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600" y="927750"/>
            <a:ext cx="2318500" cy="3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3475" y="33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Классы решаемых задач: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Справочник по терминам решает проблему поиска термина и его определения.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3100" y="222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