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y="10287000" cx="18288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EC6C9-555F-4C8E-8038-D97355885B65}">
  <a:tblStyle styleId="{BAFEC6C9-555F-4C8E-8038-D97355885B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://drive.google.com/file/d/1s2Z1w3ba0jmuLMIl87qyILGbEcCMTrcK/view" TargetMode="External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0" y="108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&lt;SERBEST KATEGORİ&gt;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4043849" y="1928775"/>
            <a:ext cx="114657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TÜRKÇE </a:t>
            </a:r>
            <a:endParaRPr b="1" i="0" sz="88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DOĞAL DİL İŞLEME</a:t>
            </a:r>
            <a:endParaRPr b="1" i="0" sz="88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YARIŞMASI</a:t>
            </a:r>
            <a:endParaRPr b="1" i="0" sz="8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6459120" y="7806782"/>
            <a:ext cx="5368680" cy="551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8 - 9 Ağustos 2024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6953252" y="7169875"/>
            <a:ext cx="4381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7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KARACA</a:t>
            </a:r>
            <a:endParaRPr b="1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6171839" y="620336"/>
            <a:ext cx="59432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DUYGU BELİRLEME</a:t>
            </a:r>
            <a:endParaRPr/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4208448" y="1673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{BAFEC6C9-555F-4C8E-8038-D97355885B65}</a:tableStyleId>
              </a:tblPr>
              <a:tblGrid>
                <a:gridCol w="2613400"/>
                <a:gridCol w="1779525"/>
                <a:gridCol w="1920200"/>
                <a:gridCol w="1871550"/>
                <a:gridCol w="1906200"/>
              </a:tblGrid>
              <a:tr h="8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Anger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Disgust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Fear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321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Joy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764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Sadness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0.84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Surprise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2815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0.81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2815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2815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6722826" y="1343161"/>
            <a:ext cx="4841268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SONUÇLAR&gt;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4027108" y="3013891"/>
            <a:ext cx="10589846" cy="3369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Deasciifier</a:t>
            </a: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		: Tutarlı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Konu Belirleme</a:t>
            </a: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	: %96 doğruluk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Duygu Analizi</a:t>
            </a: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		: %94 doğruluk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Metin Temizleme</a:t>
            </a: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	: Daha analiz edilebilir veriler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6183409" y="964788"/>
            <a:ext cx="6092181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&lt;PROJE YOL HARİTASI&gt;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1102659" y="2156759"/>
            <a:ext cx="15948212" cy="5559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71875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Konu Belirleme Modelinin Genişletilmesi</a:t>
            </a: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: Daha fazla konu başlığı eklenerek kapsamın genişletilmesi.</a:t>
            </a:r>
            <a:endParaRPr/>
          </a:p>
          <a:p>
            <a:pPr indent="-457200" lvl="0" marL="457200" marR="0" rtl="0" algn="l">
              <a:lnSpc>
                <a:spcPct val="171875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Duygu Analizi Modelinin Genişletilmesi: </a:t>
            </a: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Daha fazla duygu durumu eklenerek analizlerin detaylandırılması.</a:t>
            </a:r>
            <a:endParaRPr/>
          </a:p>
          <a:p>
            <a:pPr indent="-457200" lvl="0" marL="457200" marR="0" rtl="0" algn="l">
              <a:lnSpc>
                <a:spcPct val="171875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LLM ile Sohbet Uygulaması: </a:t>
            </a: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Gelişmiş NLP teknikleri ile kullanıcıların doğal dilde sorularına cevap veren akıllı asistanların geliştirilmesi.</a:t>
            </a:r>
            <a:endParaRPr/>
          </a:p>
          <a:p>
            <a:pPr indent="-457200" lvl="0" marL="457200" marR="0" rtl="0" algn="l">
              <a:lnSpc>
                <a:spcPct val="171875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Daha Gelişmiş Modeller: </a:t>
            </a: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NLP alanındaki yeni ve güçlü modellerin araştırılması ve uygulanması.</a:t>
            </a:r>
            <a:endParaRPr b="1" i="0" sz="32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128587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6479415" y="843072"/>
            <a:ext cx="5328090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&lt;DEMO VİDEO&gt;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4300920" y="2156760"/>
            <a:ext cx="9857160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Projenin demo videosu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5" title="WhatsApp Video 2024-08-08 at 2.13.33 P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1123200" y="3636000"/>
            <a:ext cx="1604016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8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TEŞEKKÜRLER</a:t>
            </a:r>
            <a:endParaRPr b="0" i="0" sz="91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1080" y="108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7544554" y="858335"/>
            <a:ext cx="3198172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&lt;EKİBİMİZ&gt;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3261667" y="2488328"/>
            <a:ext cx="9807946" cy="429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Berra	: </a:t>
            </a: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 Analizi-Proje Yöneticisi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Nazlı	: </a:t>
            </a: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 Toplama ve Temizleme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Elif		: </a:t>
            </a: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Deasciifier Geliştirme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Kubilay : </a:t>
            </a: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Duygu Analizi</a:t>
            </a:r>
            <a:endParaRPr b="0" i="0" sz="40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6678686" y="928822"/>
            <a:ext cx="4929548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&lt;PROJENİN TANIMI&gt;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081048" y="2577010"/>
            <a:ext cx="14362385" cy="4603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Ana tema, doğal dil işleme (NLP) tekniklerini kullanarak metinlerdeki çeşitli sorunları çözmektir. </a:t>
            </a:r>
            <a:endParaRPr b="0" i="0" sz="40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40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Bu projede, Türkçe metinleri deasciifier ile düzeltme, haber metinlerinin konusunu belirleme, duygu analizi ve metin temizleme adımlarını gerçekleştirdik.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ctr">
              <a:lnSpc>
                <a:spcPct val="140000"/>
              </a:lnSpc>
              <a:spcBef>
                <a:spcPts val="992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0" y="26894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5208455" y="1214547"/>
            <a:ext cx="7870005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&lt;PROJENİN SAĞLADIĞI ÇÖZÜM&gt;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173341" y="3028297"/>
            <a:ext cx="13940235" cy="40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Ascii karakterlerin düzeltilmesi, haber metinlerinin konusunun belirlenmesi, duygu analizinin yapılması ve metinlerin temizlenmesiyle kullanıcıların Türkçe metinlerle daha etkin çalışması sağlandı. </a:t>
            </a:r>
            <a:endParaRPr b="0" i="0" sz="40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Bu çözüm, Türkçe metinlerle çalışan araştırmacılar, içerik üreticileri ve veri analistleri için faydalıdır.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-26894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6924678" y="985972"/>
            <a:ext cx="4437563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&lt;PROJE İŞ AKIŞI&gt;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4023132" y="2183531"/>
            <a:ext cx="10240654" cy="5228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42950" lvl="0" marL="7429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 toplama ve ön işleme</a:t>
            </a:r>
            <a:endParaRPr b="0" i="0" sz="40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Metin Temizleme Adımları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Deasciifier ile metinlerin düzeltilmesi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Haber konusunun belirlenmesi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Duygu analizi yapılması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Sonuçların değerlendirilmesi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1080" y="28378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635766" y="1093104"/>
            <a:ext cx="3015383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&lt;VERİ SETİ&gt;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883851" y="2623344"/>
            <a:ext cx="12519211" cy="280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 seti, Türkçe haber sitelerinden ve sosyal medya platformlarından toplanan metinlerden oluşur. </a:t>
            </a:r>
            <a:endParaRPr b="0" i="0" sz="40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26000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Veriler, ascii karakter hataları, haberin konusu ve duygu durumu etiketlerini içerir.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5865140" y="800506"/>
            <a:ext cx="6556635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&lt;YÖNTEM VE TEKNİKLER&gt;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424550" y="1600200"/>
            <a:ext cx="15437817" cy="7586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Deasciifier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Türkçe metinlerdeki ascii karakter sorunlarını çözer. Örnek: «i» harfini «ı» harfine dönüştürür.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Konu Belirleme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TF-IDF ve makine öğrenmesi algoritmaları (Naive Bayes, SVM, Random Forest) kullanılarak haberlerin konusu belirlenir.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Duygu Analizi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Metinlerin duygusal durumunu belirlemek için Logistic Regression, Decision Trees ve k-NN gibi algoritmalar kullanılır.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Metin Temizleme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Lowercasing, noktalama işaretlerinin kaldırılması, stopwords çıkarılması ve stemming/lemmatization uygulanır.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Joblib'in Kullanımı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Joblib, daha az bellek kullanımı ve hızlı yükleme süreleri ile verimlidir.</a:t>
            </a:r>
            <a:endParaRPr b="0" i="0" sz="32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0" y="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4698540" y="1331076"/>
            <a:ext cx="8889840" cy="59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&lt;MODEL EĞİTİMİ VE DEĞERLENDİRME&gt;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2837331" y="3261355"/>
            <a:ext cx="12156140" cy="216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500" lvl="0" marL="571500" marR="0" rtl="0" algn="l">
              <a:lnSpc>
                <a:spcPct val="132631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Modeller Joblib ile eğitildi. Doğruluk, kesinlik ve F1 skoru gibi metriklerle değerlendirildi. </a:t>
            </a:r>
            <a:endParaRPr b="0" i="0" sz="38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32631"/>
              </a:lnSpc>
              <a:spcBef>
                <a:spcPts val="2183"/>
              </a:spcBef>
              <a:spcAft>
                <a:spcPts val="0"/>
              </a:spcAft>
              <a:buClr>
                <a:srgbClr val="004AAD"/>
              </a:buClr>
              <a:buSzPts val="38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Joblib'in bellek kullanımı ve hız avantajları vurgulandı</a:t>
            </a:r>
            <a:r>
              <a:rPr b="0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>
            <a:off x="1080" y="1080"/>
            <a:ext cx="18286920" cy="1028592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31"/>
          <p:cNvGraphicFramePr/>
          <p:nvPr/>
        </p:nvGraphicFramePr>
        <p:xfrm>
          <a:off x="3582174" y="13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{BAFEC6C9-555F-4C8E-8038-D97355885B65}</a:tableStyleId>
              </a:tblPr>
              <a:tblGrid>
                <a:gridCol w="3016450"/>
                <a:gridCol w="2131000"/>
                <a:gridCol w="1986450"/>
                <a:gridCol w="1970700"/>
                <a:gridCol w="2017975"/>
              </a:tblGrid>
              <a:tr h="125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Report: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culture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277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economy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680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834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1815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politics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336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sport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284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6679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turkey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world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0.81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269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b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11585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11585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11585</a:t>
                      </a:r>
                      <a:endParaRPr b="0" sz="2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31"/>
          <p:cNvSpPr/>
          <p:nvPr/>
        </p:nvSpPr>
        <p:spPr>
          <a:xfrm>
            <a:off x="5652118" y="331920"/>
            <a:ext cx="5943240" cy="68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KONU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BELİRLEME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