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123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2B1B-7786-4485-AE50-86F07BAA0DA5}" type="datetimeFigureOut">
              <a:rPr lang="tr-TR" smtClean="0"/>
              <a:t>15.10.2021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2A7EB11-1DC6-4E4A-AF84-ADA791A39BBC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7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2B1B-7786-4485-AE50-86F07BAA0DA5}" type="datetimeFigureOut">
              <a:rPr lang="tr-TR" smtClean="0"/>
              <a:t>15.10.2021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EB11-1DC6-4E4A-AF84-ADA791A39BBC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92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2B1B-7786-4485-AE50-86F07BAA0DA5}" type="datetimeFigureOut">
              <a:rPr lang="tr-TR" smtClean="0"/>
              <a:t>15.10.2021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EB11-1DC6-4E4A-AF84-ADA791A39BBC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98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2B1B-7786-4485-AE50-86F07BAA0DA5}" type="datetimeFigureOut">
              <a:rPr lang="tr-TR" smtClean="0"/>
              <a:t>15.10.2021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EB11-1DC6-4E4A-AF84-ADA791A39BBC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55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2B1B-7786-4485-AE50-86F07BAA0DA5}" type="datetimeFigureOut">
              <a:rPr lang="tr-TR" smtClean="0"/>
              <a:t>15.10.2021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EB11-1DC6-4E4A-AF84-ADA791A39BBC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92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2B1B-7786-4485-AE50-86F07BAA0DA5}" type="datetimeFigureOut">
              <a:rPr lang="tr-TR" smtClean="0"/>
              <a:t>15.10.2021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EB11-1DC6-4E4A-AF84-ADA791A39BBC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83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2B1B-7786-4485-AE50-86F07BAA0DA5}" type="datetimeFigureOut">
              <a:rPr lang="tr-TR" smtClean="0"/>
              <a:t>15.10.2021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EB11-1DC6-4E4A-AF84-ADA791A39BBC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62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2B1B-7786-4485-AE50-86F07BAA0DA5}" type="datetimeFigureOut">
              <a:rPr lang="tr-TR" smtClean="0"/>
              <a:t>15.10.2021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EB11-1DC6-4E4A-AF84-ADA791A39BBC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77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2B1B-7786-4485-AE50-86F07BAA0DA5}" type="datetimeFigureOut">
              <a:rPr lang="tr-TR" smtClean="0"/>
              <a:t>15.10.2021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EB11-1DC6-4E4A-AF84-ADA791A39B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299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2B1B-7786-4485-AE50-86F07BAA0DA5}" type="datetimeFigureOut">
              <a:rPr lang="tr-TR" smtClean="0"/>
              <a:t>15.10.2021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EB11-1DC6-4E4A-AF84-ADA791A39BBC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01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2F12B1B-7786-4485-AE50-86F07BAA0DA5}" type="datetimeFigureOut">
              <a:rPr lang="tr-TR" smtClean="0"/>
              <a:t>15.10.2021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EB11-1DC6-4E4A-AF84-ADA791A39BBC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17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2B1B-7786-4485-AE50-86F07BAA0DA5}" type="datetimeFigureOut">
              <a:rPr lang="tr-TR" smtClean="0"/>
              <a:t>15.10.2021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2A7EB11-1DC6-4E4A-AF84-ADA791A39BBC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42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D1E16D-FDE1-41CD-B7CA-4FCC90DA3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02298"/>
            <a:ext cx="12191999" cy="2541431"/>
          </a:xfrm>
        </p:spPr>
        <p:txBody>
          <a:bodyPr>
            <a:normAutofit/>
          </a:bodyPr>
          <a:lstStyle/>
          <a:p>
            <a:pPr algn="ctr"/>
            <a:r>
              <a:rPr lang="tr-TR" sz="6000" dirty="0"/>
              <a:t>Html 5</a:t>
            </a:r>
          </a:p>
        </p:txBody>
      </p:sp>
    </p:spTree>
    <p:extLst>
      <p:ext uri="{BB962C8B-B14F-4D97-AF65-F5344CB8AC3E}">
        <p14:creationId xmlns:p14="http://schemas.microsoft.com/office/powerpoint/2010/main" val="148461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559584-689F-43D3-9AF8-FC9E4E3E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Başlık etiketleri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9656DA-80EB-4202-8507-0FDBF19F6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Body etiketi içerisinde yer alır.  Tasarladığımız sayfa içerisinde başlık eklemek için kullanılır.</a:t>
            </a:r>
          </a:p>
          <a:p>
            <a:pPr marL="0" indent="0">
              <a:buNone/>
            </a:pPr>
            <a:r>
              <a:rPr lang="tr-TR" dirty="0"/>
              <a:t>&lt;h1&gt;&lt;/h1&gt;</a:t>
            </a:r>
          </a:p>
          <a:p>
            <a:pPr marL="0" indent="0">
              <a:buNone/>
            </a:pPr>
            <a:r>
              <a:rPr lang="tr-TR" dirty="0"/>
              <a:t>&lt;h2&gt;&lt;/h2&gt;</a:t>
            </a:r>
          </a:p>
          <a:p>
            <a:pPr marL="0" indent="0">
              <a:buNone/>
            </a:pPr>
            <a:r>
              <a:rPr lang="tr-TR" dirty="0"/>
              <a:t>&lt;h3&gt;&lt;/h3&gt;</a:t>
            </a:r>
          </a:p>
          <a:p>
            <a:pPr marL="0" indent="0">
              <a:buNone/>
            </a:pPr>
            <a:r>
              <a:rPr lang="tr-TR" dirty="0"/>
              <a:t>&lt;h4&gt;&lt;/h4&gt;</a:t>
            </a:r>
          </a:p>
          <a:p>
            <a:pPr marL="0" indent="0">
              <a:buNone/>
            </a:pPr>
            <a:r>
              <a:rPr lang="tr-TR" dirty="0"/>
              <a:t>&lt;h5&gt;&lt;/h5&gt;</a:t>
            </a:r>
          </a:p>
          <a:p>
            <a:pPr marL="0" indent="0">
              <a:buNone/>
            </a:pPr>
            <a:r>
              <a:rPr lang="tr-TR" dirty="0"/>
              <a:t>&lt;h6&gt;&lt;/h6&gt;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969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3CE01F-E486-4B93-8470-6FD91D69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&lt;h1&gt;&lt;/h1&gt; etiketi en büyük başlık etiketidir. </a:t>
            </a:r>
          </a:p>
          <a:p>
            <a:pPr marL="0" indent="0">
              <a:buNone/>
            </a:pPr>
            <a:r>
              <a:rPr lang="tr-TR" dirty="0"/>
              <a:t>    .</a:t>
            </a:r>
          </a:p>
          <a:p>
            <a:pPr marL="0" indent="0">
              <a:buNone/>
            </a:pPr>
            <a:r>
              <a:rPr lang="tr-TR" dirty="0"/>
              <a:t>    .</a:t>
            </a:r>
          </a:p>
          <a:p>
            <a:pPr marL="0" indent="0">
              <a:buNone/>
            </a:pPr>
            <a:r>
              <a:rPr lang="tr-TR" dirty="0"/>
              <a:t>    .</a:t>
            </a:r>
          </a:p>
          <a:p>
            <a:pPr marL="0" indent="0">
              <a:buNone/>
            </a:pPr>
            <a:r>
              <a:rPr lang="tr-TR" dirty="0"/>
              <a:t>    .</a:t>
            </a:r>
          </a:p>
          <a:p>
            <a:pPr marL="0" indent="0">
              <a:buNone/>
            </a:pPr>
            <a:r>
              <a:rPr lang="tr-TR" dirty="0"/>
              <a:t>&lt;h6&gt;&lt;/h6&gt; etiketi en küçük başlık etiketidir.</a:t>
            </a:r>
          </a:p>
        </p:txBody>
      </p:sp>
    </p:spTree>
    <p:extLst>
      <p:ext uri="{BB962C8B-B14F-4D97-AF65-F5344CB8AC3E}">
        <p14:creationId xmlns:p14="http://schemas.microsoft.com/office/powerpoint/2010/main" val="73917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1B02084-3478-49E3-A282-870BAE10E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33" y="1964267"/>
            <a:ext cx="3691467" cy="3962400"/>
          </a:xfrm>
        </p:spPr>
      </p:pic>
    </p:spTree>
    <p:extLst>
      <p:ext uri="{BB962C8B-B14F-4D97-AF65-F5344CB8AC3E}">
        <p14:creationId xmlns:p14="http://schemas.microsoft.com/office/powerpoint/2010/main" val="470274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CBD81E-2819-4A96-BD3A-DC7D3DE3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Paragraf etiketi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9901B4-4E53-43ED-8596-070343ABA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&lt;p&gt;</a:t>
            </a:r>
          </a:p>
          <a:p>
            <a:pPr marL="0" indent="0">
              <a:buNone/>
            </a:pPr>
            <a:r>
              <a:rPr lang="tr-TR" dirty="0"/>
              <a:t>&lt;/p&gt;</a:t>
            </a:r>
          </a:p>
          <a:p>
            <a:r>
              <a:rPr lang="tr-TR" dirty="0"/>
              <a:t>Body etiketi içerisinde yer alır.</a:t>
            </a:r>
          </a:p>
          <a:p>
            <a:r>
              <a:rPr lang="tr-TR" dirty="0"/>
              <a:t>Web sayfası içerisine paragraf eklemek için kullanılan etikettir.</a:t>
            </a:r>
          </a:p>
          <a:p>
            <a:r>
              <a:rPr lang="tr-TR" dirty="0"/>
              <a:t>Boşluğa duyarlı değildir.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8937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C482FC-909A-461C-B7D6-607AFF8A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Açıklama satırı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D78E7F-611C-4203-867C-D62CABC35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&lt;!--          --&gt; </a:t>
            </a:r>
          </a:p>
          <a:p>
            <a:r>
              <a:rPr lang="tr-TR" dirty="0"/>
              <a:t>Açıklama satırı tarayıcıda kullanıcı tarafından görünmez.</a:t>
            </a:r>
          </a:p>
          <a:p>
            <a:r>
              <a:rPr lang="tr-TR" dirty="0"/>
              <a:t>Amacı kod </a:t>
            </a:r>
            <a:r>
              <a:rPr lang="tr-TR" dirty="0" err="1"/>
              <a:t>blogları</a:t>
            </a:r>
            <a:r>
              <a:rPr lang="tr-TR" dirty="0"/>
              <a:t> arasında karışıklığı engellemek için </a:t>
            </a:r>
            <a:r>
              <a:rPr lang="tr-TR" dirty="0" err="1"/>
              <a:t>blogların</a:t>
            </a:r>
            <a:r>
              <a:rPr lang="tr-TR" dirty="0"/>
              <a:t> üstüne kısa açıklama satırları eklemek için kullanılır.</a:t>
            </a:r>
          </a:p>
          <a:p>
            <a:r>
              <a:rPr lang="tr-TR" dirty="0"/>
              <a:t>Büyük kodlar içeren çalışmalarda oldukça etkilidir.</a:t>
            </a:r>
          </a:p>
        </p:txBody>
      </p:sp>
    </p:spTree>
    <p:extLst>
      <p:ext uri="{BB962C8B-B14F-4D97-AF65-F5344CB8AC3E}">
        <p14:creationId xmlns:p14="http://schemas.microsoft.com/office/powerpoint/2010/main" val="343290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559270-C138-4AF1-83C0-A53ECB63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5 (</a:t>
            </a:r>
            <a:r>
              <a:rPr lang="tr-TR" dirty="0" err="1"/>
              <a:t>Hyper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MARKUP LANGUAGE)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4EAE97-D46F-4911-B00D-0679A4517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Html bir işaret dilidir. Programlama dili değildir.</a:t>
            </a:r>
          </a:p>
          <a:p>
            <a:r>
              <a:rPr lang="tr-TR" dirty="0"/>
              <a:t>Html web tasarım için standarttır.</a:t>
            </a:r>
          </a:p>
          <a:p>
            <a:r>
              <a:rPr lang="tr-TR" dirty="0"/>
              <a:t>Html etiketlerden oluşur.</a:t>
            </a:r>
          </a:p>
          <a:p>
            <a:r>
              <a:rPr lang="tr-TR" dirty="0"/>
              <a:t>Html 5 dilinin son sürümüdür.</a:t>
            </a:r>
          </a:p>
          <a:p>
            <a:r>
              <a:rPr lang="tr-TR" dirty="0"/>
              <a:t>Yeni eklentiler ve özellikler sunar.</a:t>
            </a:r>
          </a:p>
          <a:p>
            <a:r>
              <a:rPr lang="tr-TR" dirty="0"/>
              <a:t>Fazla kod yazmadan site tasarımları sağlanmıştır.</a:t>
            </a:r>
          </a:p>
        </p:txBody>
      </p:sp>
    </p:spTree>
    <p:extLst>
      <p:ext uri="{BB962C8B-B14F-4D97-AF65-F5344CB8AC3E}">
        <p14:creationId xmlns:p14="http://schemas.microsoft.com/office/powerpoint/2010/main" val="325749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739A87-05D2-4819-846F-554907E7C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&lt;etiket&gt;</a:t>
            </a:r>
          </a:p>
          <a:p>
            <a:pPr marL="0" indent="0">
              <a:buNone/>
            </a:pPr>
            <a:r>
              <a:rPr lang="tr-TR" dirty="0"/>
              <a:t>                      İçerik</a:t>
            </a:r>
          </a:p>
          <a:p>
            <a:pPr marL="0" indent="0">
              <a:buNone/>
            </a:pPr>
            <a:r>
              <a:rPr lang="tr-TR" dirty="0"/>
              <a:t>&lt;/etiket&gt;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Html etiketlerden oluşur ve açılan etiket içerisine içerik oluşturulur. </a:t>
            </a:r>
          </a:p>
          <a:p>
            <a:r>
              <a:rPr lang="tr-TR" dirty="0"/>
              <a:t>Açılan etiketler kapatılmalıdır.</a:t>
            </a:r>
          </a:p>
          <a:p>
            <a:r>
              <a:rPr lang="tr-TR" dirty="0"/>
              <a:t>İç içe açılmış etiketlerin kapanış sırasına dikkat edilmelidir.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575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A27015-9D31-40F4-A25A-9B49BCA4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5 yapısı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5C3F53-8446-4D16-B36A-9B142C9BA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&lt;!DOCTYPE html&gt;</a:t>
            </a:r>
          </a:p>
          <a:p>
            <a:r>
              <a:rPr lang="tr-TR" dirty="0"/>
              <a:t>Sayfamızın html 5 olduğunu belirleyen koddur. Sayfanın sürümünü belirler.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&lt;html&gt;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&lt;/html&gt;</a:t>
            </a:r>
          </a:p>
          <a:p>
            <a:r>
              <a:rPr lang="tr-TR" dirty="0"/>
              <a:t>Html kodlarımız &lt;html&gt; etiketleri arasına yazılmak zorundadır.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662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51577C-28B2-4C11-9605-2A6BED78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Head</a:t>
            </a:r>
            <a:r>
              <a:rPr lang="tr-TR" dirty="0"/>
              <a:t> etiketi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F90CD3-4362-4AFE-B8F9-6AB8C728C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&lt;</a:t>
            </a:r>
            <a:r>
              <a:rPr lang="tr-TR" dirty="0" err="1"/>
              <a:t>head</a:t>
            </a:r>
            <a:r>
              <a:rPr lang="tr-TR" dirty="0"/>
              <a:t>&gt;</a:t>
            </a:r>
          </a:p>
          <a:p>
            <a:pPr marL="0" indent="0">
              <a:buNone/>
            </a:pPr>
            <a:r>
              <a:rPr lang="tr-TR" dirty="0"/>
              <a:t>&lt;/</a:t>
            </a:r>
            <a:r>
              <a:rPr lang="tr-TR" dirty="0" err="1"/>
              <a:t>head</a:t>
            </a:r>
            <a:r>
              <a:rPr lang="tr-TR" dirty="0"/>
              <a:t>&gt;</a:t>
            </a:r>
          </a:p>
          <a:p>
            <a:r>
              <a:rPr lang="tr-TR" dirty="0" err="1"/>
              <a:t>Head</a:t>
            </a:r>
            <a:r>
              <a:rPr lang="tr-TR" dirty="0"/>
              <a:t> etiketi gizleme etiketidir. Bu etiket içerisine girilen bilgiler kullanıcı tarafından görünmez. Sayfa başlığı, anahtar kelimeler, site bilgileri vb. bulunduğu etikettir.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049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FEB155-EEB6-4C67-8CBB-20629D05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Body etiketi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E18EA9-5C2E-44BD-8758-761181AE4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&lt;body&gt;</a:t>
            </a:r>
          </a:p>
          <a:p>
            <a:pPr marL="0" indent="0">
              <a:buNone/>
            </a:pPr>
            <a:r>
              <a:rPr lang="tr-TR" dirty="0"/>
              <a:t>&lt;/body&gt;</a:t>
            </a:r>
          </a:p>
          <a:p>
            <a:r>
              <a:rPr lang="tr-TR" dirty="0"/>
              <a:t>Body etiketi gövde etiketidir. Kullanıcının web sitesi içerisinde gördüğü her şey body etiketi içerisinde yer alır.</a:t>
            </a:r>
          </a:p>
        </p:txBody>
      </p:sp>
    </p:spTree>
    <p:extLst>
      <p:ext uri="{BB962C8B-B14F-4D97-AF65-F5344CB8AC3E}">
        <p14:creationId xmlns:p14="http://schemas.microsoft.com/office/powerpoint/2010/main" val="404617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8CD8E0-17A7-4893-9417-FA16D593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Title</a:t>
            </a:r>
            <a:r>
              <a:rPr lang="tr-TR" dirty="0"/>
              <a:t> etiketi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EF6CD8F-1CCE-4FE9-872E-D3B875339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Başlık etiketidir.</a:t>
            </a:r>
          </a:p>
          <a:p>
            <a:r>
              <a:rPr lang="tr-TR" dirty="0" err="1"/>
              <a:t>Head</a:t>
            </a:r>
            <a:r>
              <a:rPr lang="tr-TR" dirty="0"/>
              <a:t> etiketi içerisinde yer alır.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9282D29-7965-4704-B401-55F84B966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307589"/>
            <a:ext cx="8430029" cy="139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8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49E171-A2AB-4CEA-BD1A-35BD6299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Meta etiketi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261C3C-FA9C-4DC8-BE17-3E8171476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Sayfa hakkında tarayıcılara bir takım bilgiler verir. </a:t>
            </a:r>
            <a:r>
              <a:rPr lang="tr-TR" dirty="0" err="1"/>
              <a:t>Head</a:t>
            </a:r>
            <a:r>
              <a:rPr lang="tr-TR" dirty="0"/>
              <a:t> etiketi içerisinde yer alır.</a:t>
            </a:r>
          </a:p>
          <a:p>
            <a:r>
              <a:rPr lang="tr-TR" dirty="0"/>
              <a:t>&lt;meta </a:t>
            </a:r>
            <a:r>
              <a:rPr lang="tr-TR" dirty="0" err="1"/>
              <a:t>charset</a:t>
            </a:r>
            <a:r>
              <a:rPr lang="tr-TR" dirty="0"/>
              <a:t>="utf-8"&gt;</a:t>
            </a:r>
          </a:p>
          <a:p>
            <a:pPr marL="0" indent="0">
              <a:buNone/>
            </a:pPr>
            <a:r>
              <a:rPr lang="tr-TR" dirty="0"/>
              <a:t>Belge içerisinde kullanılacak karakter setidir. Türkçe karakter sorunu yaşamamak için kullanılır.</a:t>
            </a:r>
          </a:p>
          <a:p>
            <a:r>
              <a:rPr lang="tr-TR" dirty="0"/>
              <a:t>&lt;meta name="</a:t>
            </a:r>
            <a:r>
              <a:rPr lang="tr-TR" dirty="0" err="1"/>
              <a:t>keywors</a:t>
            </a:r>
            <a:r>
              <a:rPr lang="tr-TR" dirty="0"/>
              <a:t>" </a:t>
            </a:r>
            <a:r>
              <a:rPr lang="tr-TR" dirty="0" err="1"/>
              <a:t>content</a:t>
            </a:r>
            <a:r>
              <a:rPr lang="tr-TR" dirty="0"/>
              <a:t>="HTML, CSS"&gt;</a:t>
            </a:r>
          </a:p>
          <a:p>
            <a:pPr marL="0" indent="0">
              <a:buNone/>
            </a:pPr>
            <a:r>
              <a:rPr lang="tr-TR" dirty="0"/>
              <a:t>Google için anahtar kelimeler belirlenir.</a:t>
            </a:r>
          </a:p>
        </p:txBody>
      </p:sp>
    </p:spTree>
    <p:extLst>
      <p:ext uri="{BB962C8B-B14F-4D97-AF65-F5344CB8AC3E}">
        <p14:creationId xmlns:p14="http://schemas.microsoft.com/office/powerpoint/2010/main" val="217093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529ADF-70F4-477A-AEF6-1D90F545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CCA71A-9487-4DDD-81A0-EB6AE521C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&lt;meta name="</a:t>
            </a:r>
            <a:r>
              <a:rPr lang="tr-TR" dirty="0" err="1"/>
              <a:t>description</a:t>
            </a:r>
            <a:r>
              <a:rPr lang="tr-TR" dirty="0"/>
              <a:t>" </a:t>
            </a:r>
            <a:r>
              <a:rPr lang="tr-TR" dirty="0" err="1"/>
              <a:t>content</a:t>
            </a:r>
            <a:r>
              <a:rPr lang="tr-TR" dirty="0"/>
              <a:t>="Html Eğitimi"</a:t>
            </a:r>
          </a:p>
          <a:p>
            <a:pPr marL="0" indent="0">
              <a:buNone/>
            </a:pPr>
            <a:r>
              <a:rPr lang="tr-TR" dirty="0"/>
              <a:t>Sayfa hakkında açıklama metni girmemizi sağlar.</a:t>
            </a:r>
          </a:p>
          <a:p>
            <a:r>
              <a:rPr lang="tr-TR" dirty="0"/>
              <a:t>&lt;meta name="</a:t>
            </a:r>
            <a:r>
              <a:rPr lang="tr-TR" dirty="0" err="1"/>
              <a:t>author</a:t>
            </a:r>
            <a:r>
              <a:rPr lang="tr-TR" dirty="0"/>
              <a:t>" </a:t>
            </a:r>
            <a:r>
              <a:rPr lang="tr-TR" dirty="0" err="1"/>
              <a:t>content</a:t>
            </a:r>
            <a:r>
              <a:rPr lang="tr-TR" dirty="0"/>
              <a:t>="Turgay Zülam"&gt;</a:t>
            </a:r>
          </a:p>
          <a:p>
            <a:pPr marL="0" indent="0">
              <a:buNone/>
            </a:pPr>
            <a:r>
              <a:rPr lang="tr-TR" dirty="0"/>
              <a:t>Sayfa yazarı hakkında bilgi verir.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446720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</TotalTime>
  <Words>411</Words>
  <Application>Microsoft Office PowerPoint</Application>
  <PresentationFormat>Geniş ekran</PresentationFormat>
  <Paragraphs>69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Galeri</vt:lpstr>
      <vt:lpstr>Html 5</vt:lpstr>
      <vt:lpstr>Html 5 (Hyper teXT MARKUP LANGUAGE)</vt:lpstr>
      <vt:lpstr>PowerPoint Sunusu</vt:lpstr>
      <vt:lpstr>Html 5 yapısı</vt:lpstr>
      <vt:lpstr>Head etiketi</vt:lpstr>
      <vt:lpstr>Body etiketi</vt:lpstr>
      <vt:lpstr>Title etiketi</vt:lpstr>
      <vt:lpstr>Meta etiketi </vt:lpstr>
      <vt:lpstr>PowerPoint Sunusu</vt:lpstr>
      <vt:lpstr>Başlık etiketleri </vt:lpstr>
      <vt:lpstr>PowerPoint Sunusu</vt:lpstr>
      <vt:lpstr>PowerPoint Sunusu</vt:lpstr>
      <vt:lpstr>Paragraf etiketi</vt:lpstr>
      <vt:lpstr>Açıklama satırı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Turgay Zülam</dc:creator>
  <cp:lastModifiedBy>Turgay Zülam</cp:lastModifiedBy>
  <cp:revision>1</cp:revision>
  <dcterms:created xsi:type="dcterms:W3CDTF">2021-10-15T08:05:03Z</dcterms:created>
  <dcterms:modified xsi:type="dcterms:W3CDTF">2021-10-15T09:14:33Z</dcterms:modified>
</cp:coreProperties>
</file>