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8695-CA8B-4653-96A5-F69E34085998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9E0390-EAAA-4E75-9E0B-76F8C3E38A3C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01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8695-CA8B-4653-96A5-F69E34085998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0390-EAAA-4E75-9E0B-76F8C3E38A3C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9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8695-CA8B-4653-96A5-F69E34085998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0390-EAAA-4E75-9E0B-76F8C3E38A3C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5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8695-CA8B-4653-96A5-F69E34085998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0390-EAAA-4E75-9E0B-76F8C3E38A3C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7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8695-CA8B-4653-96A5-F69E34085998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0390-EAAA-4E75-9E0B-76F8C3E38A3C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0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8695-CA8B-4653-96A5-F69E34085998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0390-EAAA-4E75-9E0B-76F8C3E38A3C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97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8695-CA8B-4653-96A5-F69E34085998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0390-EAAA-4E75-9E0B-76F8C3E38A3C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5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8695-CA8B-4653-96A5-F69E34085998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0390-EAAA-4E75-9E0B-76F8C3E38A3C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2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8695-CA8B-4653-96A5-F69E34085998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0390-EAAA-4E75-9E0B-76F8C3E38A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533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8695-CA8B-4653-96A5-F69E34085998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0390-EAAA-4E75-9E0B-76F8C3E38A3C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3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FD8695-CA8B-4653-96A5-F69E34085998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0390-EAAA-4E75-9E0B-76F8C3E38A3C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81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D8695-CA8B-4653-96A5-F69E34085998}" type="datetimeFigureOut">
              <a:rPr lang="tr-TR" smtClean="0"/>
              <a:t>15.10.2021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9E0390-EAAA-4E75-9E0B-76F8C3E38A3C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9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9DEF6D-8172-4AE3-8129-C14DDC1F7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          Html 5</a:t>
            </a:r>
          </a:p>
        </p:txBody>
      </p:sp>
    </p:spTree>
    <p:extLst>
      <p:ext uri="{BB962C8B-B14F-4D97-AF65-F5344CB8AC3E}">
        <p14:creationId xmlns:p14="http://schemas.microsoft.com/office/powerpoint/2010/main" val="283435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E429FD-EF84-4E93-ABF5-39E280004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&lt;sup&gt; &lt;/sup&gt;</a:t>
            </a:r>
          </a:p>
          <a:p>
            <a:r>
              <a:rPr lang="tr-TR" dirty="0"/>
              <a:t>Üst simge eklemek için kullanılır.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D9B86DC-51F6-4F62-B0F4-D6EA9844B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3198255"/>
            <a:ext cx="4231769" cy="23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3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E5024A-7D2F-4995-8F95-89B0307C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Uygulama (başlık-paragraf-biçimlendirme)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0BB9D157-B753-403D-9F55-E56C9186D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3449638"/>
          </a:xfrm>
        </p:spPr>
      </p:pic>
    </p:spTree>
    <p:extLst>
      <p:ext uri="{BB962C8B-B14F-4D97-AF65-F5344CB8AC3E}">
        <p14:creationId xmlns:p14="http://schemas.microsoft.com/office/powerpoint/2010/main" val="375884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31000A-6FBA-4420-B20A-2EDECC26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Images</a:t>
            </a:r>
            <a:r>
              <a:rPr lang="tr-TR" dirty="0"/>
              <a:t> etiketi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819E4B-3713-439B-9EAF-668F4623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ımg</a:t>
            </a:r>
            <a:r>
              <a:rPr lang="tr-TR" dirty="0"/>
              <a:t> </a:t>
            </a:r>
            <a:r>
              <a:rPr lang="tr-TR" dirty="0" err="1"/>
              <a:t>src</a:t>
            </a:r>
            <a:r>
              <a:rPr lang="tr-TR" dirty="0"/>
              <a:t>="fotoğraf.jpg" alt="</a:t>
            </a:r>
            <a:r>
              <a:rPr lang="tr-TR" dirty="0" err="1"/>
              <a:t>OrnekFotograf</a:t>
            </a:r>
            <a:r>
              <a:rPr lang="tr-TR" dirty="0"/>
              <a:t>"&gt;</a:t>
            </a:r>
          </a:p>
          <a:p>
            <a:pPr marL="0" indent="0">
              <a:buNone/>
            </a:pPr>
            <a:r>
              <a:rPr lang="tr-TR" dirty="0"/>
              <a:t>Web sayfamıza fotoğraf eklemek için </a:t>
            </a:r>
            <a:r>
              <a:rPr lang="tr-TR" dirty="0" err="1"/>
              <a:t>ımages</a:t>
            </a:r>
            <a:r>
              <a:rPr lang="tr-TR" dirty="0"/>
              <a:t> etiketi kullanılır.</a:t>
            </a:r>
          </a:p>
          <a:p>
            <a:pPr marL="0" indent="0">
              <a:buNone/>
            </a:pPr>
            <a:r>
              <a:rPr lang="tr-TR" dirty="0"/>
              <a:t> 	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src</a:t>
            </a:r>
            <a:r>
              <a:rPr lang="tr-TR" dirty="0"/>
              <a:t> =&gt;fotoğrafın konumunun belirtildiği alan.</a:t>
            </a:r>
          </a:p>
          <a:p>
            <a:pPr marL="0" indent="0">
              <a:buNone/>
            </a:pPr>
            <a:r>
              <a:rPr lang="tr-TR" dirty="0"/>
              <a:t>    alt =&gt;fotoğraf da sorun yaşanırsa yerine gelecek bilgilendirme metni.</a:t>
            </a:r>
          </a:p>
        </p:txBody>
      </p:sp>
    </p:spTree>
    <p:extLst>
      <p:ext uri="{BB962C8B-B14F-4D97-AF65-F5344CB8AC3E}">
        <p14:creationId xmlns:p14="http://schemas.microsoft.com/office/powerpoint/2010/main" val="306026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720BF1-9D7B-48A3-9683-EB313385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Pre</a:t>
            </a:r>
            <a:r>
              <a:rPr lang="tr-TR" dirty="0"/>
              <a:t> etiketi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51A5EA-2DEA-494D-9D70-157BBAD7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&lt;</a:t>
            </a:r>
            <a:r>
              <a:rPr lang="tr-TR" dirty="0" err="1"/>
              <a:t>pre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&lt;/</a:t>
            </a:r>
            <a:r>
              <a:rPr lang="tr-TR" dirty="0" err="1"/>
              <a:t>pre</a:t>
            </a:r>
            <a:r>
              <a:rPr lang="tr-TR" dirty="0"/>
              <a:t>&gt;</a:t>
            </a:r>
          </a:p>
          <a:p>
            <a:r>
              <a:rPr lang="tr-TR" dirty="0"/>
              <a:t>&lt;p&gt; etiketi ile aynı işlevdedir ancak bazı farklılıkları vardır;</a:t>
            </a:r>
          </a:p>
          <a:p>
            <a:pPr marL="0" indent="0">
              <a:buNone/>
            </a:pPr>
            <a:r>
              <a:rPr lang="tr-TR" dirty="0"/>
              <a:t>     &lt;p&gt; etiketinden daha küçük ve ince yazılar oluşturur.</a:t>
            </a:r>
          </a:p>
          <a:p>
            <a:pPr marL="0" indent="0">
              <a:buNone/>
            </a:pPr>
            <a:r>
              <a:rPr lang="tr-TR" dirty="0"/>
              <a:t>     Boşluğa duyarlıdır.</a:t>
            </a:r>
          </a:p>
        </p:txBody>
      </p:sp>
    </p:spTree>
    <p:extLst>
      <p:ext uri="{BB962C8B-B14F-4D97-AF65-F5344CB8AC3E}">
        <p14:creationId xmlns:p14="http://schemas.microsoft.com/office/powerpoint/2010/main" val="253001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5C1096-7D94-4AD3-975C-A605987E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Biçimlendirme etiketleri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CB9EAB-9993-4DA3-AD70-9E361DDEF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&lt;b&gt; &lt;/b&gt;</a:t>
            </a:r>
          </a:p>
          <a:p>
            <a:pPr marL="0" indent="0">
              <a:buNone/>
            </a:pPr>
            <a:r>
              <a:rPr lang="tr-TR" dirty="0"/>
              <a:t> Kalın yazı yazmak için kullanılan etiketlerdir. Genellikle paragraf etiketi içerisindeki metinler üzerinde kullanılır.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1CA873A-569E-4F65-BDC0-5CF2A4B69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572771"/>
            <a:ext cx="9732236" cy="14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703155-347B-4601-B933-E576E412D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strong</a:t>
            </a:r>
            <a:r>
              <a:rPr lang="tr-TR" dirty="0"/>
              <a:t>&gt;   &lt;/</a:t>
            </a:r>
            <a:r>
              <a:rPr lang="tr-TR" dirty="0" err="1"/>
              <a:t>strong</a:t>
            </a:r>
            <a:r>
              <a:rPr lang="tr-TR" dirty="0"/>
              <a:t>&gt;</a:t>
            </a:r>
          </a:p>
          <a:p>
            <a:r>
              <a:rPr lang="tr-TR" dirty="0"/>
              <a:t>Önemli yazı etiketidir.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FF8E2B2-F40C-4342-B4FF-CD1772083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3555270"/>
            <a:ext cx="9720845" cy="14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2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3D91F0-213C-4421-9347-EB7FE2BBB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&lt;em&gt;   &lt;/em&gt;</a:t>
            </a:r>
          </a:p>
          <a:p>
            <a:pPr marL="0" indent="0">
              <a:buNone/>
            </a:pPr>
            <a:r>
              <a:rPr lang="tr-TR" dirty="0"/>
              <a:t>Vurgulanmış yazı etiketidir.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2010F1E-D4F2-4C5F-ADB6-DD7C4E8CF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3255194"/>
            <a:ext cx="9727981" cy="15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0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513A01-DCBD-4500-BC10-CB6D9B78F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&lt;i&gt;  &lt;/i&gt;</a:t>
            </a:r>
          </a:p>
          <a:p>
            <a:pPr marL="0" indent="0">
              <a:buNone/>
            </a:pPr>
            <a:r>
              <a:rPr lang="tr-TR" dirty="0"/>
              <a:t>Eğik yazı etiketidir.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9CB33DF-EAB1-45B4-A681-E9C3C2297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198037"/>
            <a:ext cx="9704665" cy="179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2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577FCE-2544-4A4C-A5FA-855264AD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&lt;mark&gt;  &lt;/mark&gt;</a:t>
            </a:r>
          </a:p>
          <a:p>
            <a:pPr marL="0" indent="0">
              <a:buNone/>
            </a:pPr>
            <a:r>
              <a:rPr lang="tr-TR" dirty="0"/>
              <a:t>İşaretli yazı etiketidir. Önemli görülen yerin mark etiketi ile üzeri sarı renkle işaretlenir.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9E06F2E-44EB-4642-A083-89D75F662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255194"/>
            <a:ext cx="9671072" cy="14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4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6F89AE-F794-41DF-B761-507B577A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&lt;del&gt;  &lt;/del&gt;</a:t>
            </a:r>
          </a:p>
          <a:p>
            <a:pPr marL="0" indent="0">
              <a:buNone/>
            </a:pPr>
            <a:r>
              <a:rPr lang="tr-TR" dirty="0"/>
              <a:t>Silinmiş yazı etiketidir. Özellikle satış yapılan sitelerde değişen fiyatlandırmada eski fiyatı göstermek için kullanılır.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C5526F6-1F5F-4CBC-B13B-6E2A6BBBB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428999"/>
            <a:ext cx="10084665" cy="157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1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395B09-93F7-4734-9AC8-A25E69E9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sub</a:t>
            </a:r>
            <a:r>
              <a:rPr lang="tr-TR" dirty="0"/>
              <a:t>&gt;   &lt;/</a:t>
            </a:r>
            <a:r>
              <a:rPr lang="tr-TR" dirty="0" err="1"/>
              <a:t>sub</a:t>
            </a:r>
            <a:r>
              <a:rPr lang="tr-TR" dirty="0"/>
              <a:t>&gt;</a:t>
            </a:r>
          </a:p>
          <a:p>
            <a:r>
              <a:rPr lang="tr-TR" dirty="0"/>
              <a:t>Alt simge eklemek için kullanılır.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B2150DF-AAEE-4330-B155-23E2749E6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3264274"/>
            <a:ext cx="4644421" cy="24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5763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169</TotalTime>
  <Words>209</Words>
  <Application>Microsoft Office PowerPoint</Application>
  <PresentationFormat>Geniş ekran</PresentationFormat>
  <Paragraphs>31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Galeri</vt:lpstr>
      <vt:lpstr>          Html 5</vt:lpstr>
      <vt:lpstr>Pre etiketi</vt:lpstr>
      <vt:lpstr>Biçimlendirme etiketleri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Uygulama (başlık-paragraf-biçimlendirme)</vt:lpstr>
      <vt:lpstr>Images etiketi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Html 5</dc:title>
  <dc:creator>Turgay Zülam</dc:creator>
  <cp:lastModifiedBy>Turgay Zülam</cp:lastModifiedBy>
  <cp:revision>2</cp:revision>
  <dcterms:created xsi:type="dcterms:W3CDTF">2021-10-15T09:46:44Z</dcterms:created>
  <dcterms:modified xsi:type="dcterms:W3CDTF">2021-10-15T12:36:00Z</dcterms:modified>
</cp:coreProperties>
</file>