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6874-9DE4-4147-BB81-8AF8919DF882}" type="datetimeFigureOut">
              <a:rPr lang="tr-TR" smtClean="0"/>
              <a:t>26.10.2021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31A0D4E-2466-4CB1-998F-BD316F3953EA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51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6874-9DE4-4147-BB81-8AF8919DF882}" type="datetimeFigureOut">
              <a:rPr lang="tr-TR" smtClean="0"/>
              <a:t>26.10.2021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0D4E-2466-4CB1-998F-BD316F3953EA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6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6874-9DE4-4147-BB81-8AF8919DF882}" type="datetimeFigureOut">
              <a:rPr lang="tr-TR" smtClean="0"/>
              <a:t>26.10.2021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0D4E-2466-4CB1-998F-BD316F3953EA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6874-9DE4-4147-BB81-8AF8919DF882}" type="datetimeFigureOut">
              <a:rPr lang="tr-TR" smtClean="0"/>
              <a:t>26.10.2021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0D4E-2466-4CB1-998F-BD316F3953EA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4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6874-9DE4-4147-BB81-8AF8919DF882}" type="datetimeFigureOut">
              <a:rPr lang="tr-TR" smtClean="0"/>
              <a:t>26.10.2021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0D4E-2466-4CB1-998F-BD316F3953EA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63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6874-9DE4-4147-BB81-8AF8919DF882}" type="datetimeFigureOut">
              <a:rPr lang="tr-TR" smtClean="0"/>
              <a:t>26.10.2021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0D4E-2466-4CB1-998F-BD316F3953EA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73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6874-9DE4-4147-BB81-8AF8919DF882}" type="datetimeFigureOut">
              <a:rPr lang="tr-TR" smtClean="0"/>
              <a:t>26.10.2021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0D4E-2466-4CB1-998F-BD316F3953EA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6874-9DE4-4147-BB81-8AF8919DF882}" type="datetimeFigureOut">
              <a:rPr lang="tr-TR" smtClean="0"/>
              <a:t>26.10.2021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0D4E-2466-4CB1-998F-BD316F3953EA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81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6874-9DE4-4147-BB81-8AF8919DF882}" type="datetimeFigureOut">
              <a:rPr lang="tr-TR" smtClean="0"/>
              <a:t>26.10.2021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0D4E-2466-4CB1-998F-BD316F3953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55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6874-9DE4-4147-BB81-8AF8919DF882}" type="datetimeFigureOut">
              <a:rPr lang="tr-TR" smtClean="0"/>
              <a:t>26.10.2021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0D4E-2466-4CB1-998F-BD316F3953EA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3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AC96874-9DE4-4147-BB81-8AF8919DF882}" type="datetimeFigureOut">
              <a:rPr lang="tr-TR" smtClean="0"/>
              <a:t>26.10.2021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0D4E-2466-4CB1-998F-BD316F3953EA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3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6874-9DE4-4147-BB81-8AF8919DF882}" type="datetimeFigureOut">
              <a:rPr lang="tr-TR" smtClean="0"/>
              <a:t>26.10.2021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31A0D4E-2466-4CB1-998F-BD316F3953E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DF38BD-9627-4A46-90AE-662951AE8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           Html 5</a:t>
            </a:r>
          </a:p>
        </p:txBody>
      </p:sp>
    </p:spTree>
    <p:extLst>
      <p:ext uri="{BB962C8B-B14F-4D97-AF65-F5344CB8AC3E}">
        <p14:creationId xmlns:p14="http://schemas.microsoft.com/office/powerpoint/2010/main" val="3483644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D0DF46-C11A-497D-97C4-75816886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Div</a:t>
            </a:r>
            <a:r>
              <a:rPr lang="tr-TR" dirty="0"/>
              <a:t> etiketi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D7CFB8-727E-434C-925D-4A4B70EB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&lt;div&gt; &lt;/div&gt; etiketi Html sayfalarımızda bölüm oluşturmak için kullanılır.</a:t>
            </a:r>
          </a:p>
          <a:p>
            <a:r>
              <a:rPr lang="tr-TR" dirty="0"/>
              <a:t>Sayfanın tümüne </a:t>
            </a:r>
            <a:r>
              <a:rPr lang="tr-TR" dirty="0" err="1"/>
              <a:t>css</a:t>
            </a:r>
            <a:r>
              <a:rPr lang="tr-TR" dirty="0"/>
              <a:t> özellikleri verileceğine istediğimiz bölüme istediğimiz özellikleri verebiliriz.</a:t>
            </a:r>
          </a:p>
          <a:p>
            <a:r>
              <a:rPr lang="tr-TR" dirty="0" err="1"/>
              <a:t>Div</a:t>
            </a:r>
            <a:r>
              <a:rPr lang="tr-TR" dirty="0"/>
              <a:t> etiketine </a:t>
            </a:r>
            <a:r>
              <a:rPr lang="tr-TR" dirty="0" err="1"/>
              <a:t>width</a:t>
            </a:r>
            <a:r>
              <a:rPr lang="tr-TR" dirty="0"/>
              <a:t>(genişlik) vermediğimiz sürece tüm satırı kaplar.</a:t>
            </a:r>
          </a:p>
          <a:p>
            <a:r>
              <a:rPr lang="tr-TR" dirty="0" err="1"/>
              <a:t>Height</a:t>
            </a:r>
            <a:r>
              <a:rPr lang="tr-TR" dirty="0"/>
              <a:t> (yükseklik) vermediğimizde içeriğin yüksekliği kadar bir alan oluşur. </a:t>
            </a:r>
          </a:p>
        </p:txBody>
      </p:sp>
    </p:spTree>
    <p:extLst>
      <p:ext uri="{BB962C8B-B14F-4D97-AF65-F5344CB8AC3E}">
        <p14:creationId xmlns:p14="http://schemas.microsoft.com/office/powerpoint/2010/main" val="217308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İçerik Yer Tutucusu 12">
            <a:extLst>
              <a:ext uri="{FF2B5EF4-FFF2-40B4-BE49-F238E27FC236}">
                <a16:creationId xmlns:a16="http://schemas.microsoft.com/office/drawing/2014/main" id="{C2D1F18B-DFDE-4F55-ACFD-49F19FA2E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2016125"/>
            <a:ext cx="9594166" cy="3449638"/>
          </a:xfrm>
        </p:spPr>
      </p:pic>
    </p:spTree>
    <p:extLst>
      <p:ext uri="{BB962C8B-B14F-4D97-AF65-F5344CB8AC3E}">
        <p14:creationId xmlns:p14="http://schemas.microsoft.com/office/powerpoint/2010/main" val="331628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D261D2-C439-437B-811A-6F37F2E8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Span</a:t>
            </a:r>
            <a:r>
              <a:rPr lang="tr-TR" dirty="0"/>
              <a:t> etiketi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78F5DD-09D9-499F-AA50-C4FE18DCD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span</a:t>
            </a:r>
            <a:r>
              <a:rPr lang="tr-TR" dirty="0"/>
              <a:t>&gt; &lt;/</a:t>
            </a:r>
            <a:r>
              <a:rPr lang="tr-TR" dirty="0" err="1"/>
              <a:t>span</a:t>
            </a:r>
            <a:r>
              <a:rPr lang="tr-TR" dirty="0"/>
              <a:t>&gt; etiketi inline bir etikettir. </a:t>
            </a:r>
          </a:p>
          <a:p>
            <a:r>
              <a:rPr lang="tr-TR" dirty="0" err="1"/>
              <a:t>Span</a:t>
            </a:r>
            <a:r>
              <a:rPr lang="tr-TR" dirty="0"/>
              <a:t> etiketinin kapsamı içindeki elemanın kapladığı yer kadardır.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C7812F0-DA91-49BD-9974-C029DC079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164694"/>
            <a:ext cx="9603275" cy="183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6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62A709-4ED9-4012-96E1-D39BB848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Semantik etiketler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F836CCD-1F77-4DD9-B50C-33CBC3D3B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3584655" cy="4102204"/>
          </a:xfrm>
        </p:spPr>
      </p:pic>
    </p:spTree>
    <p:extLst>
      <p:ext uri="{BB962C8B-B14F-4D97-AF65-F5344CB8AC3E}">
        <p14:creationId xmlns:p14="http://schemas.microsoft.com/office/powerpoint/2010/main" val="40886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FFD2AF-7B27-46DB-B56C-999D83D13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91173"/>
          </a:xfrm>
        </p:spPr>
        <p:txBody>
          <a:bodyPr>
            <a:normAutofit fontScale="92500"/>
          </a:bodyPr>
          <a:lstStyle/>
          <a:p>
            <a:r>
              <a:rPr lang="tr-TR" dirty="0"/>
              <a:t>&lt;</a:t>
            </a:r>
            <a:r>
              <a:rPr lang="tr-TR" dirty="0" err="1"/>
              <a:t>header</a:t>
            </a:r>
            <a:r>
              <a:rPr lang="tr-TR" dirty="0"/>
              <a:t>&gt;&lt;/</a:t>
            </a:r>
            <a:r>
              <a:rPr lang="tr-TR" dirty="0" err="1"/>
              <a:t>header</a:t>
            </a:r>
            <a:r>
              <a:rPr lang="tr-TR" dirty="0"/>
              <a:t>&gt; Html 5 etiketi içeriğin sayfa veya bölümün başlığı olduğunu belirtir.</a:t>
            </a:r>
          </a:p>
          <a:p>
            <a:r>
              <a:rPr lang="tr-TR" dirty="0"/>
              <a:t>&lt;</a:t>
            </a:r>
            <a:r>
              <a:rPr lang="tr-TR" dirty="0" err="1"/>
              <a:t>nav</a:t>
            </a:r>
            <a:r>
              <a:rPr lang="tr-TR" dirty="0"/>
              <a:t>&gt;&lt;/</a:t>
            </a:r>
            <a:r>
              <a:rPr lang="tr-TR" dirty="0" err="1"/>
              <a:t>nav</a:t>
            </a:r>
            <a:r>
              <a:rPr lang="tr-TR" dirty="0"/>
              <a:t>&gt; Html 5 etiketi site menüsünün yer aldığı bölümdür. </a:t>
            </a:r>
          </a:p>
          <a:p>
            <a:r>
              <a:rPr lang="tr-TR" dirty="0"/>
              <a:t>&lt;</a:t>
            </a:r>
            <a:r>
              <a:rPr lang="tr-TR" dirty="0" err="1"/>
              <a:t>section</a:t>
            </a:r>
            <a:r>
              <a:rPr lang="tr-TR" dirty="0"/>
              <a:t>&gt;&lt;/</a:t>
            </a:r>
            <a:r>
              <a:rPr lang="tr-TR" dirty="0" err="1"/>
              <a:t>section</a:t>
            </a:r>
            <a:r>
              <a:rPr lang="tr-TR" dirty="0"/>
              <a:t>&gt; Html 5 etiketi ana sayfada başlık,  giriş, içerik vb. alanların yer aldığı bölümdür.</a:t>
            </a:r>
          </a:p>
          <a:p>
            <a:r>
              <a:rPr lang="tr-TR" dirty="0"/>
              <a:t>&lt;</a:t>
            </a:r>
            <a:r>
              <a:rPr lang="tr-TR" dirty="0" err="1"/>
              <a:t>article</a:t>
            </a:r>
            <a:r>
              <a:rPr lang="tr-TR" dirty="0"/>
              <a:t>&gt;&lt;/</a:t>
            </a:r>
            <a:r>
              <a:rPr lang="tr-TR" dirty="0" err="1"/>
              <a:t>article</a:t>
            </a:r>
            <a:r>
              <a:rPr lang="tr-TR" dirty="0"/>
              <a:t>&gt; Html 5 etiketi makale oluşturmak istediğimiz içeriklerde kullanılır.</a:t>
            </a:r>
          </a:p>
          <a:p>
            <a:r>
              <a:rPr lang="tr-TR" dirty="0"/>
              <a:t>&lt;aside&gt;&lt;/aside&gt; Html 5 etiketi sayfanın sağında yada solunda </a:t>
            </a:r>
            <a:r>
              <a:rPr lang="tr-TR" dirty="0" err="1"/>
              <a:t>sidebar</a:t>
            </a:r>
            <a:r>
              <a:rPr lang="tr-TR" dirty="0"/>
              <a:t> içerikler için kullanılır. </a:t>
            </a:r>
          </a:p>
          <a:p>
            <a:r>
              <a:rPr lang="tr-TR" dirty="0"/>
              <a:t>&lt;</a:t>
            </a:r>
            <a:r>
              <a:rPr lang="tr-TR" dirty="0" err="1"/>
              <a:t>footer</a:t>
            </a:r>
            <a:r>
              <a:rPr lang="tr-TR" dirty="0"/>
              <a:t>&gt;&lt;/</a:t>
            </a:r>
            <a:r>
              <a:rPr lang="tr-TR" dirty="0" err="1"/>
              <a:t>footer</a:t>
            </a:r>
            <a:r>
              <a:rPr lang="tr-TR" dirty="0"/>
              <a:t>&gt; Html 5 etiketi sayfanın en altında yer alır. Site hakkında ek açıklamaların yer aldığı alandır.</a:t>
            </a:r>
          </a:p>
          <a:p>
            <a:r>
              <a:rPr lang="tr-TR" dirty="0"/>
              <a:t>&lt;main&gt;&lt;/main&gt; Html 5 etiketi sayfa içeriğinin ana kökünü belirler.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107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C0EC22-F0D8-424D-B1F3-A15BD495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Link etiketi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948CCD-CA6F-460A-B569-D80A461F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&lt;a </a:t>
            </a:r>
            <a:r>
              <a:rPr lang="tr-TR" dirty="0" err="1"/>
              <a:t>href</a:t>
            </a:r>
            <a:r>
              <a:rPr lang="tr-TR" dirty="0"/>
              <a:t>="LİNKE TIKLANDIĞINDA GİDİLECEK ADRES"&gt; Adres &lt;/a&gt;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Sayfa içerisinde rahatça dolaşmak için ya da farklı sitelere erişim sağlam için link etiketi kullanılır.</a:t>
            </a:r>
          </a:p>
        </p:txBody>
      </p:sp>
    </p:spTree>
    <p:extLst>
      <p:ext uri="{BB962C8B-B14F-4D97-AF65-F5344CB8AC3E}">
        <p14:creationId xmlns:p14="http://schemas.microsoft.com/office/powerpoint/2010/main" val="83301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584128-8A5A-46FB-8CEB-0AF30FDEC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&lt;a </a:t>
            </a:r>
            <a:r>
              <a:rPr lang="tr-TR" dirty="0" err="1"/>
              <a:t>href</a:t>
            </a:r>
            <a:r>
              <a:rPr lang="tr-TR" dirty="0"/>
              <a:t>="</a:t>
            </a:r>
            <a:r>
              <a:rPr lang="tr-TR" dirty="0">
                <a:hlinkClick r:id="rId2"/>
              </a:rPr>
              <a:t>www.youtube.com</a:t>
            </a:r>
            <a:r>
              <a:rPr lang="tr-TR" dirty="0"/>
              <a:t>" </a:t>
            </a:r>
            <a:r>
              <a:rPr lang="tr-TR" dirty="0" err="1"/>
              <a:t>title</a:t>
            </a:r>
            <a:r>
              <a:rPr lang="tr-TR" dirty="0"/>
              <a:t>="baslık" &gt;Youtube&lt;/a&gt;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err="1"/>
              <a:t>Title</a:t>
            </a:r>
            <a:r>
              <a:rPr lang="tr-TR" dirty="0"/>
              <a:t> etiketi ile link verdiğimiz fotoğrafa ya da metine baslık ekleriz. Üzerine geldiğimizde başlık görünür  hale gelir.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54B8F60-96C9-43A7-B9B0-54063C53B4AD}"/>
              </a:ext>
            </a:extLst>
          </p:cNvPr>
          <p:cNvSpPr txBox="1"/>
          <p:nvPr/>
        </p:nvSpPr>
        <p:spPr>
          <a:xfrm>
            <a:off x="1451579" y="128016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TİTLE</a:t>
            </a:r>
          </a:p>
        </p:txBody>
      </p:sp>
    </p:spTree>
    <p:extLst>
      <p:ext uri="{BB962C8B-B14F-4D97-AF65-F5344CB8AC3E}">
        <p14:creationId xmlns:p14="http://schemas.microsoft.com/office/powerpoint/2010/main" val="190056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9524E5-297F-4CC5-984F-9C19872AC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&lt;a </a:t>
            </a:r>
            <a:r>
              <a:rPr lang="tr-TR" dirty="0" err="1"/>
              <a:t>href</a:t>
            </a:r>
            <a:r>
              <a:rPr lang="tr-TR" dirty="0"/>
              <a:t>="www.youtube.com" </a:t>
            </a:r>
            <a:r>
              <a:rPr lang="tr-TR" dirty="0" err="1"/>
              <a:t>target</a:t>
            </a:r>
            <a:r>
              <a:rPr lang="tr-TR" dirty="0"/>
              <a:t>="_self"&gt;Youtube&lt;/a&gt;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err="1"/>
              <a:t>Target</a:t>
            </a:r>
            <a:r>
              <a:rPr lang="tr-TR" dirty="0"/>
              <a:t> _self ile linke tıkladığımız zaman aynı sekmede açma işlemi yapar.</a:t>
            </a:r>
          </a:p>
          <a:p>
            <a:pPr marL="0" indent="0">
              <a:buNone/>
            </a:pPr>
            <a:r>
              <a:rPr lang="tr-TR" dirty="0" err="1"/>
              <a:t>Target</a:t>
            </a:r>
            <a:r>
              <a:rPr lang="tr-TR" dirty="0"/>
              <a:t> _</a:t>
            </a:r>
            <a:r>
              <a:rPr lang="tr-TR" dirty="0" err="1"/>
              <a:t>blank</a:t>
            </a:r>
            <a:r>
              <a:rPr lang="tr-TR" dirty="0"/>
              <a:t> ile linke tıkladığımız zaman farklı sekmede açma işlemi yapar.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BE5BFEB-714F-4193-A42C-3B261EDE6B5D}"/>
              </a:ext>
            </a:extLst>
          </p:cNvPr>
          <p:cNvSpPr txBox="1"/>
          <p:nvPr/>
        </p:nvSpPr>
        <p:spPr>
          <a:xfrm>
            <a:off x="1451579" y="1160822"/>
            <a:ext cx="180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42086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8CAD8B-E7D6-43E4-98AA-4668ED0D8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&lt;a </a:t>
            </a:r>
            <a:r>
              <a:rPr lang="tr-TR" dirty="0" err="1"/>
              <a:t>href</a:t>
            </a:r>
            <a:r>
              <a:rPr lang="tr-TR" dirty="0"/>
              <a:t>="mailto:turgayzulam@gmail.com"&gt;MAIL&lt;/a&gt;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err="1"/>
              <a:t>Mailto</a:t>
            </a:r>
            <a:r>
              <a:rPr lang="tr-TR" dirty="0"/>
              <a:t> komutu ile mail gönderme işlemini link ile sağlarız. Bilgisayarımızda yüklü olan mail programı açılır.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5F1589F-A858-4361-B6BD-C776ACC91781}"/>
              </a:ext>
            </a:extLst>
          </p:cNvPr>
          <p:cNvSpPr txBox="1"/>
          <p:nvPr/>
        </p:nvSpPr>
        <p:spPr>
          <a:xfrm>
            <a:off x="1451579" y="1160822"/>
            <a:ext cx="12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MAILTO</a:t>
            </a:r>
          </a:p>
        </p:txBody>
      </p:sp>
    </p:spTree>
    <p:extLst>
      <p:ext uri="{BB962C8B-B14F-4D97-AF65-F5344CB8AC3E}">
        <p14:creationId xmlns:p14="http://schemas.microsoft.com/office/powerpoint/2010/main" val="213811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7C48F9-F5F4-4A92-BA12-0959B9D7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&lt;a </a:t>
            </a:r>
            <a:r>
              <a:rPr lang="tr-TR" dirty="0" err="1"/>
              <a:t>href</a:t>
            </a:r>
            <a:r>
              <a:rPr lang="tr-TR" dirty="0"/>
              <a:t>="www.youtube.com"&gt; &lt;</a:t>
            </a:r>
            <a:r>
              <a:rPr lang="tr-TR" dirty="0" err="1"/>
              <a:t>img</a:t>
            </a:r>
            <a:r>
              <a:rPr lang="tr-TR" dirty="0"/>
              <a:t> </a:t>
            </a:r>
            <a:r>
              <a:rPr lang="tr-TR" dirty="0" err="1"/>
              <a:t>src</a:t>
            </a:r>
            <a:r>
              <a:rPr lang="tr-TR" dirty="0"/>
              <a:t>="fotoğraf.jpg"&gt; &lt;/a&gt;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&lt;a&gt; etiketini kapatmadan içerisine &lt;</a:t>
            </a:r>
            <a:r>
              <a:rPr lang="tr-TR" dirty="0" err="1"/>
              <a:t>img</a:t>
            </a:r>
            <a:r>
              <a:rPr lang="tr-TR" dirty="0"/>
              <a:t>&gt; etiketi yerleştirerek fotoğraflara link ekleyebiliriz.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74EB458-EA03-4A9D-9737-6ACAC342AA5B}"/>
              </a:ext>
            </a:extLst>
          </p:cNvPr>
          <p:cNvSpPr txBox="1"/>
          <p:nvPr/>
        </p:nvSpPr>
        <p:spPr>
          <a:xfrm>
            <a:off x="1451579" y="1160822"/>
            <a:ext cx="297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IMAGE LİNK EKLEME</a:t>
            </a:r>
          </a:p>
        </p:txBody>
      </p:sp>
    </p:spTree>
    <p:extLst>
      <p:ext uri="{BB962C8B-B14F-4D97-AF65-F5344CB8AC3E}">
        <p14:creationId xmlns:p14="http://schemas.microsoft.com/office/powerpoint/2010/main" val="346241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F8544A-7A55-459A-9D09-0A77326F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Liste oluşturma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6EE203-5B7F-4370-B628-CC6CF17F2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Unordered</a:t>
            </a:r>
            <a:r>
              <a:rPr lang="tr-TR" dirty="0"/>
              <a:t> HTML </a:t>
            </a:r>
            <a:r>
              <a:rPr lang="tr-TR" dirty="0" err="1"/>
              <a:t>List</a:t>
            </a:r>
            <a:r>
              <a:rPr lang="tr-TR" dirty="0"/>
              <a:t> (Sırasız Html Listesi)</a:t>
            </a:r>
          </a:p>
          <a:p>
            <a:r>
              <a:rPr lang="tr-TR" dirty="0" err="1"/>
              <a:t>Ordered</a:t>
            </a:r>
            <a:r>
              <a:rPr lang="tr-TR" dirty="0"/>
              <a:t> HTML </a:t>
            </a:r>
            <a:r>
              <a:rPr lang="tr-TR" dirty="0" err="1"/>
              <a:t>List</a:t>
            </a:r>
            <a:r>
              <a:rPr lang="tr-TR" dirty="0"/>
              <a:t> (Sıralı Html Listesi)</a:t>
            </a:r>
          </a:p>
          <a:p>
            <a:pPr marL="0" indent="0">
              <a:buNone/>
            </a:pPr>
            <a:endParaRPr lang="tr-TR" dirty="0"/>
          </a:p>
          <a:p>
            <a:endParaRPr lang="tr-T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642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12A9B9-9198-4D6C-80C1-19A70B1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Unordered</a:t>
            </a:r>
            <a:r>
              <a:rPr lang="tr-TR" dirty="0"/>
              <a:t> HTML </a:t>
            </a:r>
            <a:r>
              <a:rPr lang="tr-TR" dirty="0" err="1"/>
              <a:t>List</a:t>
            </a:r>
            <a:r>
              <a:rPr lang="tr-TR" dirty="0"/>
              <a:t> (Sırasız Html Listesi)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F8DD07-8147-469A-B24D-0554A53F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ul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         &lt;</a:t>
            </a:r>
            <a:r>
              <a:rPr lang="tr-TR" dirty="0" err="1"/>
              <a:t>li</a:t>
            </a:r>
            <a:r>
              <a:rPr lang="tr-TR" dirty="0"/>
              <a:t>&gt;Ankara&lt;/</a:t>
            </a:r>
            <a:r>
              <a:rPr lang="tr-TR" dirty="0" err="1"/>
              <a:t>li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          &lt;</a:t>
            </a:r>
            <a:r>
              <a:rPr lang="tr-TR" dirty="0" err="1"/>
              <a:t>li</a:t>
            </a:r>
            <a:r>
              <a:rPr lang="tr-TR" dirty="0"/>
              <a:t>&gt;İzmir&lt;/</a:t>
            </a:r>
            <a:r>
              <a:rPr lang="tr-TR" dirty="0" err="1"/>
              <a:t>li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            &lt;</a:t>
            </a:r>
            <a:r>
              <a:rPr lang="tr-TR" dirty="0" err="1"/>
              <a:t>li</a:t>
            </a:r>
            <a:r>
              <a:rPr lang="tr-TR" dirty="0"/>
              <a:t>&gt;İstanbul&lt;/</a:t>
            </a:r>
            <a:r>
              <a:rPr lang="tr-TR" dirty="0" err="1"/>
              <a:t>li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            &lt;</a:t>
            </a:r>
            <a:r>
              <a:rPr lang="tr-TR" dirty="0" err="1"/>
              <a:t>li</a:t>
            </a:r>
            <a:r>
              <a:rPr lang="tr-TR" dirty="0"/>
              <a:t>&gt;Aydın&lt;/</a:t>
            </a:r>
            <a:r>
              <a:rPr lang="tr-TR" dirty="0" err="1"/>
              <a:t>li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&lt;/</a:t>
            </a:r>
            <a:r>
              <a:rPr lang="tr-TR" dirty="0" err="1"/>
              <a:t>ul</a:t>
            </a:r>
            <a:r>
              <a:rPr lang="tr-TR" dirty="0"/>
              <a:t>&gt;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4278B41-7C76-453C-8442-128AEC466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05" y="2153813"/>
            <a:ext cx="4424418" cy="222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4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2AE206-EBF1-4237-A112-3C94BA42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Ordered</a:t>
            </a:r>
            <a:r>
              <a:rPr lang="tr-TR" dirty="0"/>
              <a:t> HTML </a:t>
            </a:r>
            <a:r>
              <a:rPr lang="tr-TR" dirty="0" err="1"/>
              <a:t>List</a:t>
            </a:r>
            <a:r>
              <a:rPr lang="tr-TR" dirty="0"/>
              <a:t> (Sıralı Html Listesi)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D08617-2876-43F2-BFFF-F36DB1F4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&lt;ol&gt;</a:t>
            </a:r>
          </a:p>
          <a:p>
            <a:pPr marL="0" indent="0">
              <a:buNone/>
            </a:pPr>
            <a:r>
              <a:rPr lang="tr-TR" dirty="0"/>
              <a:t>           &lt;</a:t>
            </a:r>
            <a:r>
              <a:rPr lang="tr-TR" dirty="0" err="1"/>
              <a:t>li</a:t>
            </a:r>
            <a:r>
              <a:rPr lang="tr-TR" dirty="0"/>
              <a:t>&gt;Ankara&lt;/</a:t>
            </a:r>
            <a:r>
              <a:rPr lang="tr-TR" dirty="0" err="1"/>
              <a:t>li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            &lt;</a:t>
            </a:r>
            <a:r>
              <a:rPr lang="tr-TR" dirty="0" err="1"/>
              <a:t>li</a:t>
            </a:r>
            <a:r>
              <a:rPr lang="tr-TR" dirty="0"/>
              <a:t>&gt;İzmir&lt;/</a:t>
            </a:r>
            <a:r>
              <a:rPr lang="tr-TR" dirty="0" err="1"/>
              <a:t>li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            &lt;</a:t>
            </a:r>
            <a:r>
              <a:rPr lang="tr-TR" dirty="0" err="1"/>
              <a:t>li</a:t>
            </a:r>
            <a:r>
              <a:rPr lang="tr-TR" dirty="0"/>
              <a:t>&gt;İstanbul&lt;/</a:t>
            </a:r>
            <a:r>
              <a:rPr lang="tr-TR" dirty="0" err="1"/>
              <a:t>li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            &lt;</a:t>
            </a:r>
            <a:r>
              <a:rPr lang="tr-TR" dirty="0" err="1"/>
              <a:t>li</a:t>
            </a:r>
            <a:r>
              <a:rPr lang="tr-TR" dirty="0"/>
              <a:t>&gt;Aydın&lt;/</a:t>
            </a:r>
            <a:r>
              <a:rPr lang="tr-TR" dirty="0" err="1"/>
              <a:t>li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&lt;/ol&gt;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53B27D6-8165-4EF2-A7CA-CF3B6667D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16" y="2529765"/>
            <a:ext cx="5212896" cy="207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7723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745</TotalTime>
  <Words>501</Words>
  <Application>Microsoft Office PowerPoint</Application>
  <PresentationFormat>Geniş ekran</PresentationFormat>
  <Paragraphs>56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Segoe UI</vt:lpstr>
      <vt:lpstr>Galeri</vt:lpstr>
      <vt:lpstr>           Html 5</vt:lpstr>
      <vt:lpstr>Link etiketi</vt:lpstr>
      <vt:lpstr>PowerPoint Sunusu</vt:lpstr>
      <vt:lpstr>PowerPoint Sunusu</vt:lpstr>
      <vt:lpstr>PowerPoint Sunusu</vt:lpstr>
      <vt:lpstr>PowerPoint Sunusu</vt:lpstr>
      <vt:lpstr>Liste oluşturma</vt:lpstr>
      <vt:lpstr>Unordered HTML List (Sırasız Html Listesi) </vt:lpstr>
      <vt:lpstr>Ordered HTML List (Sıralı Html Listesi) </vt:lpstr>
      <vt:lpstr>Div etiketi nedir ?</vt:lpstr>
      <vt:lpstr>PowerPoint Sunusu</vt:lpstr>
      <vt:lpstr>Span etiketi nedir ?</vt:lpstr>
      <vt:lpstr>Semantik etiketler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Html 5</dc:title>
  <dc:creator>Turgay Zülam</dc:creator>
  <cp:lastModifiedBy>Turgay Zülam</cp:lastModifiedBy>
  <cp:revision>5</cp:revision>
  <dcterms:created xsi:type="dcterms:W3CDTF">2021-10-22T17:38:06Z</dcterms:created>
  <dcterms:modified xsi:type="dcterms:W3CDTF">2021-10-26T10:19:40Z</dcterms:modified>
</cp:coreProperties>
</file>