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rgay Zülam" userId="555dbc0c68997625" providerId="LiveId" clId="{21F0FB15-EE03-4F8B-A67F-E4DB7A652816}"/>
    <pc:docChg chg="custSel addSld delSld modSld">
      <pc:chgData name="Turgay Zülam" userId="555dbc0c68997625" providerId="LiveId" clId="{21F0FB15-EE03-4F8B-A67F-E4DB7A652816}" dt="2021-10-31T09:26:15.922" v="3426" actId="47"/>
      <pc:docMkLst>
        <pc:docMk/>
      </pc:docMkLst>
      <pc:sldChg chg="modSp mod">
        <pc:chgData name="Turgay Zülam" userId="555dbc0c68997625" providerId="LiveId" clId="{21F0FB15-EE03-4F8B-A67F-E4DB7A652816}" dt="2021-10-31T06:41:15.252" v="362" actId="5793"/>
        <pc:sldMkLst>
          <pc:docMk/>
          <pc:sldMk cId="2896014215" sldId="259"/>
        </pc:sldMkLst>
        <pc:spChg chg="mod">
          <ac:chgData name="Turgay Zülam" userId="555dbc0c68997625" providerId="LiveId" clId="{21F0FB15-EE03-4F8B-A67F-E4DB7A652816}" dt="2021-10-31T06:41:15.252" v="362" actId="5793"/>
          <ac:spMkLst>
            <pc:docMk/>
            <pc:sldMk cId="2896014215" sldId="259"/>
            <ac:spMk id="3" creationId="{57BC68CC-177A-474F-BC40-2F2AD348DB8F}"/>
          </ac:spMkLst>
        </pc:spChg>
      </pc:sldChg>
      <pc:sldChg chg="addSp delSp modSp new mod">
        <pc:chgData name="Turgay Zülam" userId="555dbc0c68997625" providerId="LiveId" clId="{21F0FB15-EE03-4F8B-A67F-E4DB7A652816}" dt="2021-10-31T06:44:04.623" v="771" actId="20577"/>
        <pc:sldMkLst>
          <pc:docMk/>
          <pc:sldMk cId="3426142461" sldId="260"/>
        </pc:sldMkLst>
        <pc:spChg chg="del">
          <ac:chgData name="Turgay Zülam" userId="555dbc0c68997625" providerId="LiveId" clId="{21F0FB15-EE03-4F8B-A67F-E4DB7A652816}" dt="2021-10-31T06:41:20.698" v="364" actId="21"/>
          <ac:spMkLst>
            <pc:docMk/>
            <pc:sldMk cId="3426142461" sldId="260"/>
            <ac:spMk id="2" creationId="{CDA2AC82-F459-48AD-8B5D-43260775201A}"/>
          </ac:spMkLst>
        </pc:spChg>
        <pc:spChg chg="del mod">
          <ac:chgData name="Turgay Zülam" userId="555dbc0c68997625" providerId="LiveId" clId="{21F0FB15-EE03-4F8B-A67F-E4DB7A652816}" dt="2021-10-31T06:41:27.206" v="369"/>
          <ac:spMkLst>
            <pc:docMk/>
            <pc:sldMk cId="3426142461" sldId="260"/>
            <ac:spMk id="3" creationId="{B79486FA-C9FE-45D3-AECE-53BB89D1C083}"/>
          </ac:spMkLst>
        </pc:spChg>
        <pc:spChg chg="add mod">
          <ac:chgData name="Turgay Zülam" userId="555dbc0c68997625" providerId="LiveId" clId="{21F0FB15-EE03-4F8B-A67F-E4DB7A652816}" dt="2021-10-31T06:44:04.623" v="771" actId="20577"/>
          <ac:spMkLst>
            <pc:docMk/>
            <pc:sldMk cId="3426142461" sldId="260"/>
            <ac:spMk id="4" creationId="{7177FD0E-4E66-4442-89E3-4625844BEC61}"/>
          </ac:spMkLst>
        </pc:spChg>
      </pc:sldChg>
      <pc:sldChg chg="modSp new mod">
        <pc:chgData name="Turgay Zülam" userId="555dbc0c68997625" providerId="LiveId" clId="{21F0FB15-EE03-4F8B-A67F-E4DB7A652816}" dt="2021-10-31T06:49:17.213" v="1143" actId="20577"/>
        <pc:sldMkLst>
          <pc:docMk/>
          <pc:sldMk cId="905134632" sldId="261"/>
        </pc:sldMkLst>
        <pc:spChg chg="mod">
          <ac:chgData name="Turgay Zülam" userId="555dbc0c68997625" providerId="LiveId" clId="{21F0FB15-EE03-4F8B-A67F-E4DB7A652816}" dt="2021-10-31T06:46:11.023" v="785" actId="20577"/>
          <ac:spMkLst>
            <pc:docMk/>
            <pc:sldMk cId="905134632" sldId="261"/>
            <ac:spMk id="2" creationId="{E50AA20E-9A5B-4E7C-BBB3-65625B1B0F7B}"/>
          </ac:spMkLst>
        </pc:spChg>
        <pc:spChg chg="mod">
          <ac:chgData name="Turgay Zülam" userId="555dbc0c68997625" providerId="LiveId" clId="{21F0FB15-EE03-4F8B-A67F-E4DB7A652816}" dt="2021-10-31T06:49:17.213" v="1143" actId="20577"/>
          <ac:spMkLst>
            <pc:docMk/>
            <pc:sldMk cId="905134632" sldId="261"/>
            <ac:spMk id="3" creationId="{55EA8E97-EF9E-435A-A4BC-57441DB7BC2B}"/>
          </ac:spMkLst>
        </pc:spChg>
      </pc:sldChg>
      <pc:sldChg chg="addSp modSp new mod">
        <pc:chgData name="Turgay Zülam" userId="555dbc0c68997625" providerId="LiveId" clId="{21F0FB15-EE03-4F8B-A67F-E4DB7A652816}" dt="2021-10-31T06:54:06.779" v="1238" actId="1076"/>
        <pc:sldMkLst>
          <pc:docMk/>
          <pc:sldMk cId="2976277144" sldId="262"/>
        </pc:sldMkLst>
        <pc:spChg chg="mod">
          <ac:chgData name="Turgay Zülam" userId="555dbc0c68997625" providerId="LiveId" clId="{21F0FB15-EE03-4F8B-A67F-E4DB7A652816}" dt="2021-10-31T06:49:25.357" v="1149" actId="20577"/>
          <ac:spMkLst>
            <pc:docMk/>
            <pc:sldMk cId="2976277144" sldId="262"/>
            <ac:spMk id="2" creationId="{C4CF4752-09C2-4764-927E-D60DF9FBCCEC}"/>
          </ac:spMkLst>
        </pc:spChg>
        <pc:spChg chg="mod">
          <ac:chgData name="Turgay Zülam" userId="555dbc0c68997625" providerId="LiveId" clId="{21F0FB15-EE03-4F8B-A67F-E4DB7A652816}" dt="2021-10-31T06:50:29.614" v="1235" actId="20577"/>
          <ac:spMkLst>
            <pc:docMk/>
            <pc:sldMk cId="2976277144" sldId="262"/>
            <ac:spMk id="3" creationId="{19CA4D67-96FE-44C1-9227-FFE307A427FA}"/>
          </ac:spMkLst>
        </pc:spChg>
        <pc:picChg chg="add mod">
          <ac:chgData name="Turgay Zülam" userId="555dbc0c68997625" providerId="LiveId" clId="{21F0FB15-EE03-4F8B-A67F-E4DB7A652816}" dt="2021-10-31T06:54:06.779" v="1238" actId="1076"/>
          <ac:picMkLst>
            <pc:docMk/>
            <pc:sldMk cId="2976277144" sldId="262"/>
            <ac:picMk id="5" creationId="{95BC75B6-A0C5-40C0-B65D-01F7BDE91B38}"/>
          </ac:picMkLst>
        </pc:picChg>
      </pc:sldChg>
      <pc:sldChg chg="addSp delSp modSp new mod">
        <pc:chgData name="Turgay Zülam" userId="555dbc0c68997625" providerId="LiveId" clId="{21F0FB15-EE03-4F8B-A67F-E4DB7A652816}" dt="2021-10-31T06:56:33.134" v="1344" actId="1076"/>
        <pc:sldMkLst>
          <pc:docMk/>
          <pc:sldMk cId="2843394173" sldId="263"/>
        </pc:sldMkLst>
        <pc:spChg chg="del">
          <ac:chgData name="Turgay Zülam" userId="555dbc0c68997625" providerId="LiveId" clId="{21F0FB15-EE03-4F8B-A67F-E4DB7A652816}" dt="2021-10-31T06:55:12.194" v="1339" actId="21"/>
          <ac:spMkLst>
            <pc:docMk/>
            <pc:sldMk cId="2843394173" sldId="263"/>
            <ac:spMk id="2" creationId="{E98F419F-B8EC-436A-8606-6DCAD8067FA0}"/>
          </ac:spMkLst>
        </pc:spChg>
        <pc:spChg chg="mod">
          <ac:chgData name="Turgay Zülam" userId="555dbc0c68997625" providerId="LiveId" clId="{21F0FB15-EE03-4F8B-A67F-E4DB7A652816}" dt="2021-10-31T06:55:08.805" v="1338" actId="20577"/>
          <ac:spMkLst>
            <pc:docMk/>
            <pc:sldMk cId="2843394173" sldId="263"/>
            <ac:spMk id="3" creationId="{C99E3E1D-4FC6-40D0-A9FF-A0F1FD7F95DB}"/>
          </ac:spMkLst>
        </pc:spChg>
        <pc:picChg chg="add del mod">
          <ac:chgData name="Turgay Zülam" userId="555dbc0c68997625" providerId="LiveId" clId="{21F0FB15-EE03-4F8B-A67F-E4DB7A652816}" dt="2021-10-31T06:56:00.078" v="1341" actId="478"/>
          <ac:picMkLst>
            <pc:docMk/>
            <pc:sldMk cId="2843394173" sldId="263"/>
            <ac:picMk id="5" creationId="{12808D04-8E54-4CC4-9AF8-98C91D1BFF09}"/>
          </ac:picMkLst>
        </pc:picChg>
        <pc:picChg chg="add mod">
          <ac:chgData name="Turgay Zülam" userId="555dbc0c68997625" providerId="LiveId" clId="{21F0FB15-EE03-4F8B-A67F-E4DB7A652816}" dt="2021-10-31T06:56:33.134" v="1344" actId="1076"/>
          <ac:picMkLst>
            <pc:docMk/>
            <pc:sldMk cId="2843394173" sldId="263"/>
            <ac:picMk id="7" creationId="{CD56B3E1-25AF-48BB-9C26-75073A7A1D94}"/>
          </ac:picMkLst>
        </pc:picChg>
      </pc:sldChg>
      <pc:sldChg chg="addSp delSp modSp new mod">
        <pc:chgData name="Turgay Zülam" userId="555dbc0c68997625" providerId="LiveId" clId="{21F0FB15-EE03-4F8B-A67F-E4DB7A652816}" dt="2021-10-31T06:58:18.369" v="1412" actId="1076"/>
        <pc:sldMkLst>
          <pc:docMk/>
          <pc:sldMk cId="2140493537" sldId="264"/>
        </pc:sldMkLst>
        <pc:spChg chg="del">
          <ac:chgData name="Turgay Zülam" userId="555dbc0c68997625" providerId="LiveId" clId="{21F0FB15-EE03-4F8B-A67F-E4DB7A652816}" dt="2021-10-31T06:57:31.335" v="1410" actId="21"/>
          <ac:spMkLst>
            <pc:docMk/>
            <pc:sldMk cId="2140493537" sldId="264"/>
            <ac:spMk id="2" creationId="{032E0F27-6B00-4777-AAA8-A40E8C2DB134}"/>
          </ac:spMkLst>
        </pc:spChg>
        <pc:spChg chg="mod">
          <ac:chgData name="Turgay Zülam" userId="555dbc0c68997625" providerId="LiveId" clId="{21F0FB15-EE03-4F8B-A67F-E4DB7A652816}" dt="2021-10-31T06:57:25.960" v="1409" actId="20577"/>
          <ac:spMkLst>
            <pc:docMk/>
            <pc:sldMk cId="2140493537" sldId="264"/>
            <ac:spMk id="3" creationId="{71D9A3F3-D709-49EB-A4F5-C2EE2A64747C}"/>
          </ac:spMkLst>
        </pc:spChg>
        <pc:picChg chg="add mod">
          <ac:chgData name="Turgay Zülam" userId="555dbc0c68997625" providerId="LiveId" clId="{21F0FB15-EE03-4F8B-A67F-E4DB7A652816}" dt="2021-10-31T06:58:18.369" v="1412" actId="1076"/>
          <ac:picMkLst>
            <pc:docMk/>
            <pc:sldMk cId="2140493537" sldId="264"/>
            <ac:picMk id="5" creationId="{7AD9E69D-13FE-4918-BC4E-43476E828331}"/>
          </ac:picMkLst>
        </pc:picChg>
      </pc:sldChg>
      <pc:sldChg chg="addSp delSp modSp new mod">
        <pc:chgData name="Turgay Zülam" userId="555dbc0c68997625" providerId="LiveId" clId="{21F0FB15-EE03-4F8B-A67F-E4DB7A652816}" dt="2021-10-31T07:01:18.468" v="1476" actId="1076"/>
        <pc:sldMkLst>
          <pc:docMk/>
          <pc:sldMk cId="913599261" sldId="265"/>
        </pc:sldMkLst>
        <pc:spChg chg="del">
          <ac:chgData name="Turgay Zülam" userId="555dbc0c68997625" providerId="LiveId" clId="{21F0FB15-EE03-4F8B-A67F-E4DB7A652816}" dt="2021-10-31T06:59:34.583" v="1414" actId="21"/>
          <ac:spMkLst>
            <pc:docMk/>
            <pc:sldMk cId="913599261" sldId="265"/>
            <ac:spMk id="2" creationId="{7D12A5F9-B710-4252-ABAD-D1312D8E480E}"/>
          </ac:spMkLst>
        </pc:spChg>
        <pc:spChg chg="mod">
          <ac:chgData name="Turgay Zülam" userId="555dbc0c68997625" providerId="LiveId" clId="{21F0FB15-EE03-4F8B-A67F-E4DB7A652816}" dt="2021-10-31T07:01:06.927" v="1473" actId="20577"/>
          <ac:spMkLst>
            <pc:docMk/>
            <pc:sldMk cId="913599261" sldId="265"/>
            <ac:spMk id="3" creationId="{FFA43A96-6FC6-4AC4-BA2B-9E9B6B4EB523}"/>
          </ac:spMkLst>
        </pc:spChg>
        <pc:picChg chg="add mod">
          <ac:chgData name="Turgay Zülam" userId="555dbc0c68997625" providerId="LiveId" clId="{21F0FB15-EE03-4F8B-A67F-E4DB7A652816}" dt="2021-10-31T07:01:18.468" v="1476" actId="1076"/>
          <ac:picMkLst>
            <pc:docMk/>
            <pc:sldMk cId="913599261" sldId="265"/>
            <ac:picMk id="5" creationId="{6060EEB1-E5FC-4D06-8829-923F418E8FDA}"/>
          </ac:picMkLst>
        </pc:picChg>
      </pc:sldChg>
      <pc:sldChg chg="addSp delSp modSp new mod">
        <pc:chgData name="Turgay Zülam" userId="555dbc0c68997625" providerId="LiveId" clId="{21F0FB15-EE03-4F8B-A67F-E4DB7A652816}" dt="2021-10-31T07:07:36.266" v="1955" actId="14100"/>
        <pc:sldMkLst>
          <pc:docMk/>
          <pc:sldMk cId="499481195" sldId="266"/>
        </pc:sldMkLst>
        <pc:spChg chg="del">
          <ac:chgData name="Turgay Zülam" userId="555dbc0c68997625" providerId="LiveId" clId="{21F0FB15-EE03-4F8B-A67F-E4DB7A652816}" dt="2021-10-31T07:07:15.825" v="1952" actId="21"/>
          <ac:spMkLst>
            <pc:docMk/>
            <pc:sldMk cId="499481195" sldId="266"/>
            <ac:spMk id="2" creationId="{8F39FBD6-DE3B-426F-BEE7-C420F9E5BAFE}"/>
          </ac:spMkLst>
        </pc:spChg>
        <pc:spChg chg="mod">
          <ac:chgData name="Turgay Zülam" userId="555dbc0c68997625" providerId="LiveId" clId="{21F0FB15-EE03-4F8B-A67F-E4DB7A652816}" dt="2021-10-31T07:07:09.417" v="1951" actId="20577"/>
          <ac:spMkLst>
            <pc:docMk/>
            <pc:sldMk cId="499481195" sldId="266"/>
            <ac:spMk id="3" creationId="{4C687581-ECEF-4E70-81E8-A5DC38813646}"/>
          </ac:spMkLst>
        </pc:spChg>
        <pc:picChg chg="add mod">
          <ac:chgData name="Turgay Zülam" userId="555dbc0c68997625" providerId="LiveId" clId="{21F0FB15-EE03-4F8B-A67F-E4DB7A652816}" dt="2021-10-31T07:07:36.266" v="1955" actId="14100"/>
          <ac:picMkLst>
            <pc:docMk/>
            <pc:sldMk cId="499481195" sldId="266"/>
            <ac:picMk id="5" creationId="{9F5B3CA1-C66C-4436-B5DB-20C2A372F25F}"/>
          </ac:picMkLst>
        </pc:picChg>
      </pc:sldChg>
      <pc:sldChg chg="addSp delSp modSp new mod">
        <pc:chgData name="Turgay Zülam" userId="555dbc0c68997625" providerId="LiveId" clId="{21F0FB15-EE03-4F8B-A67F-E4DB7A652816}" dt="2021-10-31T07:10:33.529" v="2237" actId="1076"/>
        <pc:sldMkLst>
          <pc:docMk/>
          <pc:sldMk cId="975535879" sldId="267"/>
        </pc:sldMkLst>
        <pc:spChg chg="del">
          <ac:chgData name="Turgay Zülam" userId="555dbc0c68997625" providerId="LiveId" clId="{21F0FB15-EE03-4F8B-A67F-E4DB7A652816}" dt="2021-10-31T07:08:46.641" v="1957" actId="21"/>
          <ac:spMkLst>
            <pc:docMk/>
            <pc:sldMk cId="975535879" sldId="267"/>
            <ac:spMk id="2" creationId="{38822FAD-9EB8-4906-BF2E-15D2DAEF6684}"/>
          </ac:spMkLst>
        </pc:spChg>
        <pc:spChg chg="mod">
          <ac:chgData name="Turgay Zülam" userId="555dbc0c68997625" providerId="LiveId" clId="{21F0FB15-EE03-4F8B-A67F-E4DB7A652816}" dt="2021-10-31T07:10:18.268" v="2234" actId="20577"/>
          <ac:spMkLst>
            <pc:docMk/>
            <pc:sldMk cId="975535879" sldId="267"/>
            <ac:spMk id="3" creationId="{6EB74F27-2E95-47F4-91DB-6CFA09B094ED}"/>
          </ac:spMkLst>
        </pc:spChg>
        <pc:picChg chg="add mod">
          <ac:chgData name="Turgay Zülam" userId="555dbc0c68997625" providerId="LiveId" clId="{21F0FB15-EE03-4F8B-A67F-E4DB7A652816}" dt="2021-10-31T07:10:33.529" v="2237" actId="1076"/>
          <ac:picMkLst>
            <pc:docMk/>
            <pc:sldMk cId="975535879" sldId="267"/>
            <ac:picMk id="5" creationId="{BB7AD169-243A-4F3B-8EED-E04F8D353789}"/>
          </ac:picMkLst>
        </pc:picChg>
      </pc:sldChg>
      <pc:sldChg chg="addSp delSp modSp new mod">
        <pc:chgData name="Turgay Zülam" userId="555dbc0c68997625" providerId="LiveId" clId="{21F0FB15-EE03-4F8B-A67F-E4DB7A652816}" dt="2021-10-31T07:18:52.836" v="2336" actId="1076"/>
        <pc:sldMkLst>
          <pc:docMk/>
          <pc:sldMk cId="3749678618" sldId="268"/>
        </pc:sldMkLst>
        <pc:spChg chg="del">
          <ac:chgData name="Turgay Zülam" userId="555dbc0c68997625" providerId="LiveId" clId="{21F0FB15-EE03-4F8B-A67F-E4DB7A652816}" dt="2021-10-31T07:12:23.246" v="2239" actId="21"/>
          <ac:spMkLst>
            <pc:docMk/>
            <pc:sldMk cId="3749678618" sldId="268"/>
            <ac:spMk id="2" creationId="{713AD1A5-7566-4826-AF22-91249B9C2ACF}"/>
          </ac:spMkLst>
        </pc:spChg>
        <pc:spChg chg="mod">
          <ac:chgData name="Turgay Zülam" userId="555dbc0c68997625" providerId="LiveId" clId="{21F0FB15-EE03-4F8B-A67F-E4DB7A652816}" dt="2021-10-31T07:18:40.289" v="2333" actId="20577"/>
          <ac:spMkLst>
            <pc:docMk/>
            <pc:sldMk cId="3749678618" sldId="268"/>
            <ac:spMk id="3" creationId="{BB772ED2-4F77-4F9D-B745-06AA83953E7F}"/>
          </ac:spMkLst>
        </pc:spChg>
        <pc:picChg chg="add mod">
          <ac:chgData name="Turgay Zülam" userId="555dbc0c68997625" providerId="LiveId" clId="{21F0FB15-EE03-4F8B-A67F-E4DB7A652816}" dt="2021-10-31T07:18:52.836" v="2336" actId="1076"/>
          <ac:picMkLst>
            <pc:docMk/>
            <pc:sldMk cId="3749678618" sldId="268"/>
            <ac:picMk id="5" creationId="{CEEBB0E9-128E-47C5-93F2-577423AF89B3}"/>
          </ac:picMkLst>
        </pc:picChg>
      </pc:sldChg>
      <pc:sldChg chg="addSp delSp modSp new mod">
        <pc:chgData name="Turgay Zülam" userId="555dbc0c68997625" providerId="LiveId" clId="{21F0FB15-EE03-4F8B-A67F-E4DB7A652816}" dt="2021-10-31T07:23:28.314" v="2618" actId="14100"/>
        <pc:sldMkLst>
          <pc:docMk/>
          <pc:sldMk cId="850046678" sldId="269"/>
        </pc:sldMkLst>
        <pc:spChg chg="del">
          <ac:chgData name="Turgay Zülam" userId="555dbc0c68997625" providerId="LiveId" clId="{21F0FB15-EE03-4F8B-A67F-E4DB7A652816}" dt="2021-10-31T07:20:45.213" v="2338" actId="21"/>
          <ac:spMkLst>
            <pc:docMk/>
            <pc:sldMk cId="850046678" sldId="269"/>
            <ac:spMk id="2" creationId="{4E0C2AC4-8548-4663-B264-E65B161478A8}"/>
          </ac:spMkLst>
        </pc:spChg>
        <pc:spChg chg="mod">
          <ac:chgData name="Turgay Zülam" userId="555dbc0c68997625" providerId="LiveId" clId="{21F0FB15-EE03-4F8B-A67F-E4DB7A652816}" dt="2021-10-31T07:22:52.442" v="2615" actId="5793"/>
          <ac:spMkLst>
            <pc:docMk/>
            <pc:sldMk cId="850046678" sldId="269"/>
            <ac:spMk id="3" creationId="{AC07B845-F072-4E73-BD00-67313A34F2ED}"/>
          </ac:spMkLst>
        </pc:spChg>
        <pc:picChg chg="add mod">
          <ac:chgData name="Turgay Zülam" userId="555dbc0c68997625" providerId="LiveId" clId="{21F0FB15-EE03-4F8B-A67F-E4DB7A652816}" dt="2021-10-31T07:23:28.314" v="2618" actId="14100"/>
          <ac:picMkLst>
            <pc:docMk/>
            <pc:sldMk cId="850046678" sldId="269"/>
            <ac:picMk id="5" creationId="{8D6F40BE-03B7-44AF-959A-2E348461E5B9}"/>
          </ac:picMkLst>
        </pc:picChg>
      </pc:sldChg>
      <pc:sldChg chg="addSp delSp modSp new mod">
        <pc:chgData name="Turgay Zülam" userId="555dbc0c68997625" providerId="LiveId" clId="{21F0FB15-EE03-4F8B-A67F-E4DB7A652816}" dt="2021-10-31T07:29:07.544" v="2837" actId="1076"/>
        <pc:sldMkLst>
          <pc:docMk/>
          <pc:sldMk cId="1796788093" sldId="270"/>
        </pc:sldMkLst>
        <pc:spChg chg="del">
          <ac:chgData name="Turgay Zülam" userId="555dbc0c68997625" providerId="LiveId" clId="{21F0FB15-EE03-4F8B-A67F-E4DB7A652816}" dt="2021-10-31T07:27:07.506" v="2620" actId="21"/>
          <ac:spMkLst>
            <pc:docMk/>
            <pc:sldMk cId="1796788093" sldId="270"/>
            <ac:spMk id="2" creationId="{7057AD47-145B-4788-8605-BD5B8327BA3E}"/>
          </ac:spMkLst>
        </pc:spChg>
        <pc:spChg chg="mod">
          <ac:chgData name="Turgay Zülam" userId="555dbc0c68997625" providerId="LiveId" clId="{21F0FB15-EE03-4F8B-A67F-E4DB7A652816}" dt="2021-10-31T07:28:50.410" v="2834" actId="20577"/>
          <ac:spMkLst>
            <pc:docMk/>
            <pc:sldMk cId="1796788093" sldId="270"/>
            <ac:spMk id="3" creationId="{370C98FA-B751-4BCF-848B-1D5764920D3B}"/>
          </ac:spMkLst>
        </pc:spChg>
        <pc:picChg chg="add mod">
          <ac:chgData name="Turgay Zülam" userId="555dbc0c68997625" providerId="LiveId" clId="{21F0FB15-EE03-4F8B-A67F-E4DB7A652816}" dt="2021-10-31T07:29:07.544" v="2837" actId="1076"/>
          <ac:picMkLst>
            <pc:docMk/>
            <pc:sldMk cId="1796788093" sldId="270"/>
            <ac:picMk id="5" creationId="{F25679F2-65E9-4BCB-B28C-0860ED19336B}"/>
          </ac:picMkLst>
        </pc:picChg>
      </pc:sldChg>
      <pc:sldChg chg="addSp delSp modSp new mod">
        <pc:chgData name="Turgay Zülam" userId="555dbc0c68997625" providerId="LiveId" clId="{21F0FB15-EE03-4F8B-A67F-E4DB7A652816}" dt="2021-10-31T07:32:42.822" v="2975" actId="20577"/>
        <pc:sldMkLst>
          <pc:docMk/>
          <pc:sldMk cId="640825742" sldId="271"/>
        </pc:sldMkLst>
        <pc:spChg chg="del">
          <ac:chgData name="Turgay Zülam" userId="555dbc0c68997625" providerId="LiveId" clId="{21F0FB15-EE03-4F8B-A67F-E4DB7A652816}" dt="2021-10-31T07:29:18.679" v="2839" actId="21"/>
          <ac:spMkLst>
            <pc:docMk/>
            <pc:sldMk cId="640825742" sldId="271"/>
            <ac:spMk id="2" creationId="{7FE7EB5B-2AB7-4797-BB3F-4AE19ADAD2C2}"/>
          </ac:spMkLst>
        </pc:spChg>
        <pc:spChg chg="mod">
          <ac:chgData name="Turgay Zülam" userId="555dbc0c68997625" providerId="LiveId" clId="{21F0FB15-EE03-4F8B-A67F-E4DB7A652816}" dt="2021-10-31T07:32:42.822" v="2975" actId="20577"/>
          <ac:spMkLst>
            <pc:docMk/>
            <pc:sldMk cId="640825742" sldId="271"/>
            <ac:spMk id="3" creationId="{F6BD4F30-2DBB-4967-ABBC-B4F7050AEB6C}"/>
          </ac:spMkLst>
        </pc:spChg>
        <pc:picChg chg="add mod">
          <ac:chgData name="Turgay Zülam" userId="555dbc0c68997625" providerId="LiveId" clId="{21F0FB15-EE03-4F8B-A67F-E4DB7A652816}" dt="2021-10-31T07:32:21.069" v="2961" actId="1076"/>
          <ac:picMkLst>
            <pc:docMk/>
            <pc:sldMk cId="640825742" sldId="271"/>
            <ac:picMk id="5" creationId="{4D795999-1E63-47BB-AB47-B04F25DABD1B}"/>
          </ac:picMkLst>
        </pc:picChg>
      </pc:sldChg>
      <pc:sldChg chg="addSp modSp new mod">
        <pc:chgData name="Turgay Zülam" userId="555dbc0c68997625" providerId="LiveId" clId="{21F0FB15-EE03-4F8B-A67F-E4DB7A652816}" dt="2021-10-31T07:42:45.349" v="3062" actId="1076"/>
        <pc:sldMkLst>
          <pc:docMk/>
          <pc:sldMk cId="2988623997" sldId="272"/>
        </pc:sldMkLst>
        <pc:spChg chg="mod">
          <ac:chgData name="Turgay Zülam" userId="555dbc0c68997625" providerId="LiveId" clId="{21F0FB15-EE03-4F8B-A67F-E4DB7A652816}" dt="2021-10-31T07:33:23.221" v="2984" actId="20577"/>
          <ac:spMkLst>
            <pc:docMk/>
            <pc:sldMk cId="2988623997" sldId="272"/>
            <ac:spMk id="2" creationId="{574B6798-AB5E-4FD3-82F0-644BB81EFFCE}"/>
          </ac:spMkLst>
        </pc:spChg>
        <pc:spChg chg="mod">
          <ac:chgData name="Turgay Zülam" userId="555dbc0c68997625" providerId="LiveId" clId="{21F0FB15-EE03-4F8B-A67F-E4DB7A652816}" dt="2021-10-31T07:42:32.749" v="3059" actId="20577"/>
          <ac:spMkLst>
            <pc:docMk/>
            <pc:sldMk cId="2988623997" sldId="272"/>
            <ac:spMk id="3" creationId="{0F00AA28-8CF2-40DA-9BCA-864728802100}"/>
          </ac:spMkLst>
        </pc:spChg>
        <pc:picChg chg="add mod">
          <ac:chgData name="Turgay Zülam" userId="555dbc0c68997625" providerId="LiveId" clId="{21F0FB15-EE03-4F8B-A67F-E4DB7A652816}" dt="2021-10-31T07:42:45.349" v="3062" actId="1076"/>
          <ac:picMkLst>
            <pc:docMk/>
            <pc:sldMk cId="2988623997" sldId="272"/>
            <ac:picMk id="5" creationId="{A01B3B0D-2814-4BA9-BAC3-87757EACC7D8}"/>
          </ac:picMkLst>
        </pc:picChg>
      </pc:sldChg>
      <pc:sldChg chg="delSp modSp new mod">
        <pc:chgData name="Turgay Zülam" userId="555dbc0c68997625" providerId="LiveId" clId="{21F0FB15-EE03-4F8B-A67F-E4DB7A652816}" dt="2021-10-31T07:49:37.376" v="3307" actId="20577"/>
        <pc:sldMkLst>
          <pc:docMk/>
          <pc:sldMk cId="4041731962" sldId="273"/>
        </pc:sldMkLst>
        <pc:spChg chg="del">
          <ac:chgData name="Turgay Zülam" userId="555dbc0c68997625" providerId="LiveId" clId="{21F0FB15-EE03-4F8B-A67F-E4DB7A652816}" dt="2021-10-31T07:46:29.877" v="3064" actId="21"/>
          <ac:spMkLst>
            <pc:docMk/>
            <pc:sldMk cId="4041731962" sldId="273"/>
            <ac:spMk id="2" creationId="{7794E2C1-9DBE-434A-AF46-436E416DF3A8}"/>
          </ac:spMkLst>
        </pc:spChg>
        <pc:spChg chg="mod">
          <ac:chgData name="Turgay Zülam" userId="555dbc0c68997625" providerId="LiveId" clId="{21F0FB15-EE03-4F8B-A67F-E4DB7A652816}" dt="2021-10-31T07:49:37.376" v="3307" actId="20577"/>
          <ac:spMkLst>
            <pc:docMk/>
            <pc:sldMk cId="4041731962" sldId="273"/>
            <ac:spMk id="3" creationId="{FBFC258A-EBEC-4A86-94D4-ED54B53D693F}"/>
          </ac:spMkLst>
        </pc:spChg>
      </pc:sldChg>
      <pc:sldChg chg="addSp modSp new mod">
        <pc:chgData name="Turgay Zülam" userId="555dbc0c68997625" providerId="LiveId" clId="{21F0FB15-EE03-4F8B-A67F-E4DB7A652816}" dt="2021-10-31T09:24:31.730" v="3424" actId="1076"/>
        <pc:sldMkLst>
          <pc:docMk/>
          <pc:sldMk cId="3830726425" sldId="274"/>
        </pc:sldMkLst>
        <pc:spChg chg="mod">
          <ac:chgData name="Turgay Zülam" userId="555dbc0c68997625" providerId="LiveId" clId="{21F0FB15-EE03-4F8B-A67F-E4DB7A652816}" dt="2021-10-31T09:21:05.916" v="3314" actId="20577"/>
          <ac:spMkLst>
            <pc:docMk/>
            <pc:sldMk cId="3830726425" sldId="274"/>
            <ac:spMk id="2" creationId="{371D229A-B224-4692-A8DD-93449B90D859}"/>
          </ac:spMkLst>
        </pc:spChg>
        <pc:spChg chg="mod">
          <ac:chgData name="Turgay Zülam" userId="555dbc0c68997625" providerId="LiveId" clId="{21F0FB15-EE03-4F8B-A67F-E4DB7A652816}" dt="2021-10-31T09:24:25.495" v="3422" actId="20577"/>
          <ac:spMkLst>
            <pc:docMk/>
            <pc:sldMk cId="3830726425" sldId="274"/>
            <ac:spMk id="3" creationId="{0CDE5439-CF89-4F69-AD6D-F77ABB016474}"/>
          </ac:spMkLst>
        </pc:spChg>
        <pc:picChg chg="add mod">
          <ac:chgData name="Turgay Zülam" userId="555dbc0c68997625" providerId="LiveId" clId="{21F0FB15-EE03-4F8B-A67F-E4DB7A652816}" dt="2021-10-31T09:24:31.730" v="3424" actId="1076"/>
          <ac:picMkLst>
            <pc:docMk/>
            <pc:sldMk cId="3830726425" sldId="274"/>
            <ac:picMk id="5" creationId="{954B2B01-1B08-4635-8D89-6891563B5B18}"/>
          </ac:picMkLst>
        </pc:picChg>
      </pc:sldChg>
      <pc:sldChg chg="new del">
        <pc:chgData name="Turgay Zülam" userId="555dbc0c68997625" providerId="LiveId" clId="{21F0FB15-EE03-4F8B-A67F-E4DB7A652816}" dt="2021-10-31T09:26:15.922" v="3426" actId="47"/>
        <pc:sldMkLst>
          <pc:docMk/>
          <pc:sldMk cId="1018211796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A6D8-4884-4261-97A2-C5795B042376}" type="datetimeFigureOut">
              <a:rPr lang="tr-TR" smtClean="0"/>
              <a:t>28.11.2021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72C8CFD-CAE2-4CD0-B07F-29D07F4855AF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35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A6D8-4884-4261-97A2-C5795B042376}" type="datetimeFigureOut">
              <a:rPr lang="tr-TR" smtClean="0"/>
              <a:t>28.11.2021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8CFD-CAE2-4CD0-B07F-29D07F4855AF}" type="slidenum">
              <a:rPr lang="tr-TR" smtClean="0"/>
              <a:t>‹#›</a:t>
            </a:fld>
            <a:endParaRPr lang="tr-T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71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A6D8-4884-4261-97A2-C5795B042376}" type="datetimeFigureOut">
              <a:rPr lang="tr-TR" smtClean="0"/>
              <a:t>28.11.2021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8CFD-CAE2-4CD0-B07F-29D07F4855AF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68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A6D8-4884-4261-97A2-C5795B042376}" type="datetimeFigureOut">
              <a:rPr lang="tr-TR" smtClean="0"/>
              <a:t>28.11.2021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8CFD-CAE2-4CD0-B07F-29D07F4855AF}" type="slidenum">
              <a:rPr lang="tr-TR" smtClean="0"/>
              <a:t>‹#›</a:t>
            </a:fld>
            <a:endParaRPr lang="tr-T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51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A6D8-4884-4261-97A2-C5795B042376}" type="datetimeFigureOut">
              <a:rPr lang="tr-TR" smtClean="0"/>
              <a:t>28.11.2021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8CFD-CAE2-4CD0-B07F-29D07F4855AF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45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A6D8-4884-4261-97A2-C5795B042376}" type="datetimeFigureOut">
              <a:rPr lang="tr-TR" smtClean="0"/>
              <a:t>28.11.2021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8CFD-CAE2-4CD0-B07F-29D07F4855AF}" type="slidenum">
              <a:rPr lang="tr-TR" smtClean="0"/>
              <a:t>‹#›</a:t>
            </a:fld>
            <a:endParaRPr lang="tr-T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20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A6D8-4884-4261-97A2-C5795B042376}" type="datetimeFigureOut">
              <a:rPr lang="tr-TR" smtClean="0"/>
              <a:t>28.11.2021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8CFD-CAE2-4CD0-B07F-29D07F4855AF}" type="slidenum">
              <a:rPr lang="tr-TR" smtClean="0"/>
              <a:t>‹#›</a:t>
            </a:fld>
            <a:endParaRPr lang="tr-T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75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A6D8-4884-4261-97A2-C5795B042376}" type="datetimeFigureOut">
              <a:rPr lang="tr-TR" smtClean="0"/>
              <a:t>28.11.2021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8CFD-CAE2-4CD0-B07F-29D07F4855AF}" type="slidenum">
              <a:rPr lang="tr-TR" smtClean="0"/>
              <a:t>‹#›</a:t>
            </a:fld>
            <a:endParaRPr lang="tr-T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20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A6D8-4884-4261-97A2-C5795B042376}" type="datetimeFigureOut">
              <a:rPr lang="tr-TR" smtClean="0"/>
              <a:t>28.11.2021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8CFD-CAE2-4CD0-B07F-29D07F4855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788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A6D8-4884-4261-97A2-C5795B042376}" type="datetimeFigureOut">
              <a:rPr lang="tr-TR" smtClean="0"/>
              <a:t>28.11.2021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8CFD-CAE2-4CD0-B07F-29D07F4855AF}" type="slidenum">
              <a:rPr lang="tr-TR" smtClean="0"/>
              <a:t>‹#›</a:t>
            </a:fld>
            <a:endParaRPr lang="tr-T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5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386A6D8-4884-4261-97A2-C5795B042376}" type="datetimeFigureOut">
              <a:rPr lang="tr-TR" smtClean="0"/>
              <a:t>28.11.2021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8CFD-CAE2-4CD0-B07F-29D07F4855AF}" type="slidenum">
              <a:rPr lang="tr-TR" smtClean="0"/>
              <a:t>‹#›</a:t>
            </a:fld>
            <a:endParaRPr lang="tr-T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20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6A6D8-4884-4261-97A2-C5795B042376}" type="datetimeFigureOut">
              <a:rPr lang="tr-TR" smtClean="0"/>
              <a:t>28.11.2021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72C8CFD-CAE2-4CD0-B07F-29D07F4855AF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02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B70715-2653-41E9-9C79-3091C3FE3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dirty="0"/>
              <a:t>html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32A67F3-BC29-4DE6-94CA-C3ADE98E80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5314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FA43A96-6FC6-4AC4-BA2B-9E9B6B4EB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&lt;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="file"&gt; Dosya yüklemek için kullanılır.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060EEB1-E5FC-4D06-8829-923F418E8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998286"/>
            <a:ext cx="6459690" cy="148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99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687581-ECEF-4E70-81E8-A5DC38813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&lt;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="</a:t>
            </a:r>
            <a:r>
              <a:rPr lang="tr-TR" dirty="0" err="1"/>
              <a:t>radio</a:t>
            </a:r>
            <a:r>
              <a:rPr lang="tr-TR" dirty="0"/>
              <a:t>" </a:t>
            </a:r>
            <a:r>
              <a:rPr lang="tr-TR" dirty="0" err="1"/>
              <a:t>id</a:t>
            </a:r>
            <a:r>
              <a:rPr lang="tr-TR" dirty="0"/>
              <a:t>="</a:t>
            </a:r>
            <a:r>
              <a:rPr lang="tr-TR" dirty="0" err="1"/>
              <a:t>label</a:t>
            </a:r>
            <a:r>
              <a:rPr lang="tr-TR" dirty="0"/>
              <a:t>" name="grup"&gt;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radio</a:t>
            </a:r>
            <a:r>
              <a:rPr lang="tr-TR" dirty="0"/>
              <a:t> özelliği kullanıcılara çoklu seçenekler arasından birini seçmesi için kullanılır. Formlar üzerinde sıklıkla gördüğümüz cinsiyet seçimi en güzel örneğidir.</a:t>
            </a:r>
          </a:p>
          <a:p>
            <a:endParaRPr lang="tr-TR" dirty="0"/>
          </a:p>
          <a:p>
            <a:pPr>
              <a:buFont typeface="Wingdings" panose="05000000000000000000" pitchFamily="2" charset="2"/>
              <a:buChar char="v"/>
            </a:pPr>
            <a:r>
              <a:rPr lang="tr-TR" dirty="0"/>
              <a:t>name=""    özelliğini bütün seçeneklerde aynı isimle kullanmazsak birden fazla seçim yapabiliriz buda hataya sebep olur.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F5B3CA1-C66C-4436-B5DB-20C2A372F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915" y="4249128"/>
            <a:ext cx="3706099" cy="122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81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B74F27-2E95-47F4-91DB-6CFA09B09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&lt;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="</a:t>
            </a:r>
            <a:r>
              <a:rPr lang="tr-TR" dirty="0" err="1"/>
              <a:t>checkbox</a:t>
            </a:r>
            <a:r>
              <a:rPr lang="tr-TR" dirty="0"/>
              <a:t>"&gt;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checkbox</a:t>
            </a:r>
            <a:r>
              <a:rPr lang="tr-TR" dirty="0"/>
              <a:t> özelliği kullanıcılara birden fazla seçeneği seçme imkanı verir. Hobileriniz gibi bir form oluşturduğunuzda burada birden fazla seçim gerçekleştirebilirler.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B7AD169-243A-4F3B-8EED-E04F8D353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429000"/>
            <a:ext cx="4487829" cy="150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35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772ED2-4F77-4F9D-B745-06AA83953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&lt;</a:t>
            </a:r>
            <a:r>
              <a:rPr lang="tr-TR" dirty="0" err="1"/>
              <a:t>select</a:t>
            </a:r>
            <a:r>
              <a:rPr lang="tr-TR" dirty="0"/>
              <a:t>&gt;&lt;/</a:t>
            </a:r>
            <a:r>
              <a:rPr lang="tr-TR" dirty="0" err="1"/>
              <a:t>select</a:t>
            </a:r>
            <a:r>
              <a:rPr lang="tr-TR" dirty="0"/>
              <a:t>&gt; Select etiketi açılır liste oluşturmak için kullanılır.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EEBB0E9-128E-47C5-93F2-577423AF8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643997"/>
            <a:ext cx="4409262" cy="219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78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07B845-F072-4E73-BD00-67313A34F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&lt;</a:t>
            </a:r>
            <a:r>
              <a:rPr lang="tr-TR" dirty="0" err="1"/>
              <a:t>textarea</a:t>
            </a:r>
            <a:r>
              <a:rPr lang="tr-TR" dirty="0"/>
              <a:t>&gt;&lt;/</a:t>
            </a:r>
            <a:r>
              <a:rPr lang="tr-TR" dirty="0" err="1"/>
              <a:t>textarea</a:t>
            </a:r>
            <a:r>
              <a:rPr lang="tr-TR" dirty="0"/>
              <a:t>&gt; Etiketi ile açıklama satırları için büyük metin alanları ekleriz.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/>
              <a:t> </a:t>
            </a:r>
            <a:r>
              <a:rPr lang="tr-TR" dirty="0" err="1"/>
              <a:t>cols</a:t>
            </a:r>
            <a:r>
              <a:rPr lang="tr-TR" dirty="0"/>
              <a:t>="" içerisine yazacağımız değer kadar satır genişler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/>
              <a:t> </a:t>
            </a:r>
            <a:r>
              <a:rPr lang="tr-TR" dirty="0" err="1"/>
              <a:t>rows</a:t>
            </a:r>
            <a:r>
              <a:rPr lang="tr-TR" dirty="0"/>
              <a:t>="" içerisine yazacağımız değer kadar sütun genişler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D6F40BE-03B7-44AF-959A-2E348461E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094" y="3741037"/>
            <a:ext cx="7604974" cy="162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46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0C98FA-B751-4BCF-848B-1D5764920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&lt;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="</a:t>
            </a:r>
            <a:r>
              <a:rPr lang="tr-TR" dirty="0" err="1"/>
              <a:t>submit</a:t>
            </a:r>
            <a:r>
              <a:rPr lang="tr-TR" dirty="0"/>
              <a:t>" </a:t>
            </a:r>
            <a:r>
              <a:rPr lang="tr-TR" dirty="0" err="1"/>
              <a:t>value</a:t>
            </a:r>
            <a:r>
              <a:rPr lang="tr-TR" dirty="0"/>
              <a:t>="GÖNDER"&gt; Verileri sunucuya göndermek için kullanılan gönder butonudur. Value değeri ile buton üzerinde ne yazacağı belirlenir.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25679F2-65E9-4BCB-B28C-0860ED193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115519"/>
            <a:ext cx="6039367" cy="109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88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6BD4F30-2DBB-4967-ABBC-B4F7050AE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&lt;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="</a:t>
            </a:r>
            <a:r>
              <a:rPr lang="tr-TR" dirty="0" err="1"/>
              <a:t>reset</a:t>
            </a:r>
            <a:r>
              <a:rPr lang="tr-TR" dirty="0"/>
              <a:t>" </a:t>
            </a:r>
            <a:r>
              <a:rPr lang="tr-TR" dirty="0" err="1"/>
              <a:t>value</a:t>
            </a:r>
            <a:r>
              <a:rPr lang="tr-TR" dirty="0"/>
              <a:t>="Sıfırla"&gt; Form değerlerini sıfırlamak için kullanılır.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D795999-1E63-47BB-AB47-B04F25DAB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645775"/>
            <a:ext cx="6045012" cy="109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25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4B6798-AB5E-4FD3-82F0-644BB81E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FIELDSET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00AA28-8CF2-40DA-9BCA-864728802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&lt;</a:t>
            </a:r>
            <a:r>
              <a:rPr lang="tr-TR" dirty="0" err="1"/>
              <a:t>fieldset</a:t>
            </a:r>
            <a:r>
              <a:rPr lang="tr-TR" dirty="0"/>
              <a:t>&gt;&lt;/</a:t>
            </a:r>
            <a:r>
              <a:rPr lang="tr-TR" dirty="0" err="1"/>
              <a:t>fieldset</a:t>
            </a:r>
            <a:r>
              <a:rPr lang="tr-TR" dirty="0"/>
              <a:t>&gt; Verileri gruplamak için kullanılır.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01B3B0D-2814-4BA9-BAC3-87757EACC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895525"/>
            <a:ext cx="8962068" cy="210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23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1D229A-B224-4692-A8DD-93449B90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IFRAME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DE5439-CF89-4F69-AD6D-F77ABB016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web sayfasını başka bir web sayfası içerisinde görüntülemek için kullanılır.</a:t>
            </a:r>
          </a:p>
          <a:p>
            <a:r>
              <a:rPr lang="tr-TR" dirty="0"/>
              <a:t>&lt;</a:t>
            </a:r>
            <a:r>
              <a:rPr lang="tr-TR" dirty="0" err="1"/>
              <a:t>iframe</a:t>
            </a:r>
            <a:r>
              <a:rPr lang="tr-TR" dirty="0"/>
              <a:t> </a:t>
            </a:r>
            <a:r>
              <a:rPr lang="tr-TR" dirty="0" err="1"/>
              <a:t>src</a:t>
            </a:r>
            <a:r>
              <a:rPr lang="tr-TR" dirty="0"/>
              <a:t>="denemelerr.html" </a:t>
            </a:r>
            <a:r>
              <a:rPr lang="tr-TR" dirty="0" err="1"/>
              <a:t>width</a:t>
            </a:r>
            <a:r>
              <a:rPr lang="tr-TR" dirty="0"/>
              <a:t>="300"</a:t>
            </a:r>
          </a:p>
          <a:p>
            <a:r>
              <a:rPr lang="tr-TR" dirty="0"/>
              <a:t> </a:t>
            </a:r>
            <a:r>
              <a:rPr lang="tr-TR" dirty="0" err="1"/>
              <a:t>height</a:t>
            </a:r>
            <a:r>
              <a:rPr lang="tr-TR" dirty="0"/>
              <a:t>="300" name="</a:t>
            </a:r>
            <a:r>
              <a:rPr lang="tr-TR" dirty="0" err="1"/>
              <a:t>myframe</a:t>
            </a:r>
            <a:r>
              <a:rPr lang="tr-TR" dirty="0"/>
              <a:t>" &gt;</a:t>
            </a:r>
          </a:p>
          <a:p>
            <a:r>
              <a:rPr lang="tr-TR" dirty="0"/>
              <a:t>&lt;/</a:t>
            </a:r>
            <a:r>
              <a:rPr lang="tr-TR" dirty="0" err="1"/>
              <a:t>iframe</a:t>
            </a:r>
            <a:r>
              <a:rPr lang="tr-TR" dirty="0"/>
              <a:t>&gt;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54B2B01-1B08-4635-8D89-6891563B5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113" y="2452064"/>
            <a:ext cx="2981741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2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9D3BFD-9202-426A-9D31-71A5C530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Tablo oluşturma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3A174ED-1B23-4952-BECD-B64B2C4D1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&lt;</a:t>
            </a:r>
            <a:r>
              <a:rPr lang="tr-TR" dirty="0" err="1"/>
              <a:t>table</a:t>
            </a:r>
            <a:r>
              <a:rPr lang="tr-TR" dirty="0"/>
              <a:t>&gt; &lt;/</a:t>
            </a:r>
            <a:r>
              <a:rPr lang="tr-TR" dirty="0" err="1"/>
              <a:t>table</a:t>
            </a:r>
            <a:r>
              <a:rPr lang="tr-TR" dirty="0"/>
              <a:t>&gt; etiketlerinin arasına oluşturulur.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2D79DEC-65B6-4BAE-984D-46E9B56FF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008757"/>
            <a:ext cx="9767395" cy="199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1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A5CADA9-EDF5-40AC-8E24-7E2F015A1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&lt;tr&gt;&lt;/tr&gt; (TABLO SATIRI): Tabloya satır eklemek için kullanılır.</a:t>
            </a:r>
          </a:p>
          <a:p>
            <a:r>
              <a:rPr lang="tr-TR" dirty="0"/>
              <a:t>&lt;</a:t>
            </a:r>
            <a:r>
              <a:rPr lang="tr-TR" dirty="0" err="1"/>
              <a:t>th</a:t>
            </a:r>
            <a:r>
              <a:rPr lang="tr-TR" dirty="0"/>
              <a:t>&gt;&lt;/</a:t>
            </a:r>
            <a:r>
              <a:rPr lang="tr-TR" dirty="0" err="1"/>
              <a:t>th</a:t>
            </a:r>
            <a:r>
              <a:rPr lang="tr-TR" dirty="0"/>
              <a:t>&gt; (TABLO BAŞLIĞI): Tabloya başlık eklemek için kullanılır.</a:t>
            </a:r>
          </a:p>
          <a:p>
            <a:r>
              <a:rPr lang="tr-TR" dirty="0"/>
              <a:t>&lt;</a:t>
            </a:r>
            <a:r>
              <a:rPr lang="tr-TR" dirty="0" err="1"/>
              <a:t>td</a:t>
            </a:r>
            <a:r>
              <a:rPr lang="tr-TR" dirty="0"/>
              <a:t>&gt;&lt;/</a:t>
            </a:r>
            <a:r>
              <a:rPr lang="tr-TR" dirty="0" err="1"/>
              <a:t>td</a:t>
            </a:r>
            <a:r>
              <a:rPr lang="tr-TR" dirty="0"/>
              <a:t>&gt; (TABLO DATA): Tabloya sütun eklemek için kullanılır.</a:t>
            </a:r>
          </a:p>
          <a:p>
            <a:r>
              <a:rPr lang="tr-TR" dirty="0" err="1"/>
              <a:t>Collspan</a:t>
            </a:r>
            <a:r>
              <a:rPr lang="tr-TR" dirty="0"/>
              <a:t> : Tablo üzerinde satır hücreleri birleştirmek için kullanılır.</a:t>
            </a:r>
          </a:p>
          <a:p>
            <a:r>
              <a:rPr lang="tr-TR" dirty="0" err="1"/>
              <a:t>Rowspan</a:t>
            </a:r>
            <a:r>
              <a:rPr lang="tr-TR" dirty="0"/>
              <a:t>: Tablo üzerinde sütun hücreleri birleştirmek için kullanılır.</a:t>
            </a:r>
          </a:p>
        </p:txBody>
      </p:sp>
    </p:spTree>
    <p:extLst>
      <p:ext uri="{BB962C8B-B14F-4D97-AF65-F5344CB8AC3E}">
        <p14:creationId xmlns:p14="http://schemas.microsoft.com/office/powerpoint/2010/main" val="187293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2EB845-588F-46ED-B94A-5161FDD70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FORMLAR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BC68CC-177A-474F-BC40-2F2AD348D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94225"/>
          </a:xfrm>
        </p:spPr>
        <p:txBody>
          <a:bodyPr/>
          <a:lstStyle/>
          <a:p>
            <a:r>
              <a:rPr lang="tr-TR" dirty="0"/>
              <a:t>&lt;form&gt;&lt;/form&gt; Html form etiketinin görevi kullanıcıdan toplanan bilgileri servera göndermektir.</a:t>
            </a:r>
          </a:p>
          <a:p>
            <a:pPr marL="0" indent="0">
              <a:buNone/>
            </a:pPr>
            <a:r>
              <a:rPr lang="tr-TR" dirty="0"/>
              <a:t>Üyelik formu bunun en güzel örneğidir. Server üzerinde bilgiler kalıcı olarak saklanır ya da gelen bilgileri işlenecek programlara iletir.</a:t>
            </a:r>
          </a:p>
          <a:p>
            <a:pPr marL="0" indent="0">
              <a:buNone/>
            </a:pPr>
            <a:endParaRPr lang="tr-TR" dirty="0"/>
          </a:p>
          <a:p>
            <a:pPr>
              <a:buFont typeface="Wingdings" panose="05000000000000000000" pitchFamily="2" charset="2"/>
              <a:buChar char="v"/>
            </a:pPr>
            <a:r>
              <a:rPr lang="tr-TR" dirty="0"/>
              <a:t>&lt;form </a:t>
            </a:r>
            <a:r>
              <a:rPr lang="tr-TR" dirty="0" err="1"/>
              <a:t>action</a:t>
            </a:r>
            <a:r>
              <a:rPr lang="tr-TR" dirty="0"/>
              <a:t>="URL"&gt; Form verilerinin nereye gönderileceğini tanımlar. Tam adres girilmesi gerekir.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9601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7177FD0E-4E66-4442-89E3-4625844BE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975" y="2016125"/>
            <a:ext cx="9604375" cy="34496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/>
              <a:t>&lt;form </a:t>
            </a:r>
            <a:r>
              <a:rPr lang="tr-TR" dirty="0" err="1"/>
              <a:t>method</a:t>
            </a:r>
            <a:r>
              <a:rPr lang="tr-TR" dirty="0"/>
              <a:t>="GET"&gt; </a:t>
            </a:r>
            <a:r>
              <a:rPr lang="tr-TR" dirty="0" err="1"/>
              <a:t>Method</a:t>
            </a:r>
            <a:r>
              <a:rPr lang="tr-TR" dirty="0"/>
              <a:t> form verilerini gönderirken kullanılan yöntemdir. </a:t>
            </a:r>
            <a:r>
              <a:rPr lang="tr-TR" dirty="0" err="1"/>
              <a:t>Get</a:t>
            </a:r>
            <a:r>
              <a:rPr lang="tr-TR" dirty="0"/>
              <a:t> ile veri gönderilirken sayfa adresinde bilgiler görünür. Hassas bilgiler gönderirken kullanılmamalıdır.</a:t>
            </a:r>
          </a:p>
          <a:p>
            <a:pPr>
              <a:buFont typeface="Wingdings" panose="05000000000000000000" pitchFamily="2" charset="2"/>
              <a:buChar char="v"/>
            </a:pPr>
            <a:endParaRPr lang="tr-TR" dirty="0"/>
          </a:p>
          <a:p>
            <a:pPr>
              <a:buFont typeface="Wingdings" panose="05000000000000000000" pitchFamily="2" charset="2"/>
              <a:buChar char="v"/>
            </a:pPr>
            <a:r>
              <a:rPr lang="tr-TR" dirty="0"/>
              <a:t>&lt;form </a:t>
            </a:r>
            <a:r>
              <a:rPr lang="tr-TR" dirty="0" err="1"/>
              <a:t>method</a:t>
            </a:r>
            <a:r>
              <a:rPr lang="tr-TR" dirty="0"/>
              <a:t>="POST"&gt; Kişisel bilgiler gönderilirken Post kullanılmalıdır. Daha güvenlidir.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614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0AA20E-9A5B-4E7C-BBB3-65625B1B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LABEL ETİKETİ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EA8E97-EF9E-435A-A4BC-57441DB7B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Html form veri gönderme etiketinin başlığı niteliğindedir. (</a:t>
            </a:r>
            <a:r>
              <a:rPr lang="tr-TR" dirty="0" err="1"/>
              <a:t>input</a:t>
            </a:r>
            <a:r>
              <a:rPr lang="tr-TR" dirty="0"/>
              <a:t>, </a:t>
            </a:r>
            <a:r>
              <a:rPr lang="tr-TR" dirty="0" err="1"/>
              <a:t>radio</a:t>
            </a:r>
            <a:r>
              <a:rPr lang="tr-TR" dirty="0"/>
              <a:t>, </a:t>
            </a:r>
            <a:r>
              <a:rPr lang="tr-TR" dirty="0" err="1"/>
              <a:t>checkbox</a:t>
            </a:r>
            <a:r>
              <a:rPr lang="tr-TR" dirty="0"/>
              <a:t>) vb. etiketler için başlık oluşturur.</a:t>
            </a:r>
          </a:p>
          <a:p>
            <a:r>
              <a:rPr lang="en-US" dirty="0"/>
              <a:t>&lt;label for="name"&gt;</a:t>
            </a:r>
            <a:r>
              <a:rPr lang="en-US" dirty="0" err="1"/>
              <a:t>Adınız</a:t>
            </a:r>
            <a:r>
              <a:rPr lang="en-US" dirty="0"/>
              <a:t>:&lt;/label&gt;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en-US" dirty="0"/>
              <a:t>&lt;input type="text" id="name"&gt;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Örnek üzerinde ki gibi bir kullanım ile </a:t>
            </a:r>
            <a:r>
              <a:rPr lang="tr-TR" dirty="0" err="1"/>
              <a:t>label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özelliği ve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id</a:t>
            </a:r>
            <a:r>
              <a:rPr lang="tr-TR" dirty="0"/>
              <a:t> özelliklerine aynı isim verildiği taktirde birbiri ile bağlantı kurulur ve </a:t>
            </a:r>
            <a:r>
              <a:rPr lang="tr-TR" dirty="0" err="1"/>
              <a:t>focus</a:t>
            </a:r>
            <a:r>
              <a:rPr lang="tr-TR" dirty="0"/>
              <a:t>(odaklanma) işlemi gerçekleşir.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513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CF4752-09C2-4764-927E-D60DF9FB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INPUT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CA4D67-96FE-44C1-9227-FFE307A42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&lt;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="</a:t>
            </a:r>
            <a:r>
              <a:rPr lang="tr-TR" dirty="0" err="1"/>
              <a:t>text</a:t>
            </a:r>
            <a:r>
              <a:rPr lang="tr-TR" dirty="0"/>
              <a:t>"&gt; Metin girişi için tek satırlık giriş alanı oluşturur.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5BC75B6-A0C5-40C0-B65D-01F7BDE91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714605"/>
            <a:ext cx="6453365" cy="142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77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99E3E1D-4FC6-40D0-A9FF-A0F1FD7F9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&lt;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="</a:t>
            </a:r>
            <a:r>
              <a:rPr lang="tr-TR" dirty="0" err="1"/>
              <a:t>password</a:t>
            </a:r>
            <a:r>
              <a:rPr lang="tr-TR" dirty="0"/>
              <a:t>"&gt; Şifre alanı oluşturmak için kullanılır.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D56B3E1-25AF-48BB-9C26-75073A7A1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764047"/>
            <a:ext cx="5281438" cy="10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94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D9A3F3-D709-49EB-A4F5-C2EE2A647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&lt;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="</a:t>
            </a:r>
            <a:r>
              <a:rPr lang="tr-TR" dirty="0" err="1"/>
              <a:t>date</a:t>
            </a:r>
            <a:r>
              <a:rPr lang="tr-TR" dirty="0"/>
              <a:t>"&gt; Tarih alanı eklemek için kullanılır.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AD9E69D-13FE-4918-BC4E-43476E828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259" y="2188246"/>
            <a:ext cx="3134162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9353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1083</TotalTime>
  <Words>520</Words>
  <Application>Microsoft Office PowerPoint</Application>
  <PresentationFormat>Geniş ekran</PresentationFormat>
  <Paragraphs>47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2" baseType="lpstr">
      <vt:lpstr>Arial</vt:lpstr>
      <vt:lpstr>Gill Sans MT</vt:lpstr>
      <vt:lpstr>Wingdings</vt:lpstr>
      <vt:lpstr>Galeri</vt:lpstr>
      <vt:lpstr>html</vt:lpstr>
      <vt:lpstr>Tablo oluşturma</vt:lpstr>
      <vt:lpstr>PowerPoint Sunusu</vt:lpstr>
      <vt:lpstr>FORMLAR</vt:lpstr>
      <vt:lpstr>PowerPoint Sunusu</vt:lpstr>
      <vt:lpstr>LABEL ETİKETİ</vt:lpstr>
      <vt:lpstr>INPUT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FIELDSET</vt:lpstr>
      <vt:lpstr>IFRAME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Turgay Zülam</dc:creator>
  <cp:lastModifiedBy>Turgay Zülam</cp:lastModifiedBy>
  <cp:revision>9</cp:revision>
  <dcterms:created xsi:type="dcterms:W3CDTF">2021-10-30T18:15:58Z</dcterms:created>
  <dcterms:modified xsi:type="dcterms:W3CDTF">2021-11-28T20:02:28Z</dcterms:modified>
</cp:coreProperties>
</file>