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6" r:id="rId5"/>
  </p:sldIdLst>
  <p:sldSz cx="7556500" cy="10693400"/>
  <p:notesSz cx="7556500" cy="106934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B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76" y="-4832"/>
      </p:cViewPr>
      <p:guideLst>
        <p:guide orient="horz" pos="2880"/>
        <p:guide pos="216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7560309" cy="5488940"/>
          </a:xfrm>
          <a:custGeom>
            <a:avLst/>
            <a:gdLst/>
            <a:ahLst/>
            <a:cxnLst/>
            <a:rect l="l" t="t" r="r" b="b"/>
            <a:pathLst>
              <a:path w="7560309" h="5488940">
                <a:moveTo>
                  <a:pt x="7559992" y="0"/>
                </a:moveTo>
                <a:lnTo>
                  <a:pt x="0" y="0"/>
                </a:lnTo>
                <a:lnTo>
                  <a:pt x="0" y="5488584"/>
                </a:lnTo>
                <a:lnTo>
                  <a:pt x="7559992" y="1609763"/>
                </a:lnTo>
                <a:lnTo>
                  <a:pt x="7559992" y="0"/>
                </a:lnTo>
                <a:close/>
              </a:path>
            </a:pathLst>
          </a:custGeom>
          <a:solidFill>
            <a:srgbClr val="211E1F"/>
          </a:solidFill>
        </p:spPr>
        <p:txBody>
          <a:bodyPr wrap="square" lIns="0" tIns="0" rIns="0" bIns="0" rtlCol="0"/>
          <a:lstStyle/>
          <a:p>
            <a:endParaRPr/>
          </a:p>
        </p:txBody>
      </p:sp>
      <p:sp>
        <p:nvSpPr>
          <p:cNvPr id="17" name="bk object 17"/>
          <p:cNvSpPr/>
          <p:nvPr/>
        </p:nvSpPr>
        <p:spPr>
          <a:xfrm>
            <a:off x="0" y="0"/>
            <a:ext cx="7559992" cy="434821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211E1F"/>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971188" y="7253249"/>
            <a:ext cx="855980" cy="929005"/>
          </a:xfrm>
          <a:custGeom>
            <a:avLst/>
            <a:gdLst/>
            <a:ahLst/>
            <a:cxnLst/>
            <a:rect l="l" t="t" r="r" b="b"/>
            <a:pathLst>
              <a:path w="855979" h="929004">
                <a:moveTo>
                  <a:pt x="427774" y="0"/>
                </a:moveTo>
                <a:lnTo>
                  <a:pt x="0" y="232092"/>
                </a:lnTo>
                <a:lnTo>
                  <a:pt x="0" y="696328"/>
                </a:lnTo>
                <a:lnTo>
                  <a:pt x="427774" y="928420"/>
                </a:lnTo>
                <a:lnTo>
                  <a:pt x="855573" y="696328"/>
                </a:lnTo>
                <a:lnTo>
                  <a:pt x="855573" y="232092"/>
                </a:lnTo>
                <a:lnTo>
                  <a:pt x="427774" y="0"/>
                </a:lnTo>
                <a:close/>
              </a:path>
            </a:pathLst>
          </a:custGeom>
          <a:solidFill>
            <a:srgbClr val="EF3B2C"/>
          </a:solidFill>
        </p:spPr>
        <p:txBody>
          <a:bodyPr wrap="square" lIns="0" tIns="0" rIns="0" bIns="0" rtlCol="0"/>
          <a:lstStyle/>
          <a:p>
            <a:endParaRPr/>
          </a:p>
        </p:txBody>
      </p:sp>
      <p:sp>
        <p:nvSpPr>
          <p:cNvPr id="17" name="bk object 17"/>
          <p:cNvSpPr/>
          <p:nvPr/>
        </p:nvSpPr>
        <p:spPr>
          <a:xfrm>
            <a:off x="3971188" y="4881169"/>
            <a:ext cx="855980" cy="929005"/>
          </a:xfrm>
          <a:custGeom>
            <a:avLst/>
            <a:gdLst/>
            <a:ahLst/>
            <a:cxnLst/>
            <a:rect l="l" t="t" r="r" b="b"/>
            <a:pathLst>
              <a:path w="855979" h="929004">
                <a:moveTo>
                  <a:pt x="427774" y="0"/>
                </a:moveTo>
                <a:lnTo>
                  <a:pt x="0" y="232105"/>
                </a:lnTo>
                <a:lnTo>
                  <a:pt x="0" y="696328"/>
                </a:lnTo>
                <a:lnTo>
                  <a:pt x="427774" y="928433"/>
                </a:lnTo>
                <a:lnTo>
                  <a:pt x="855573" y="696328"/>
                </a:lnTo>
                <a:lnTo>
                  <a:pt x="855573" y="232105"/>
                </a:lnTo>
                <a:lnTo>
                  <a:pt x="427774" y="0"/>
                </a:lnTo>
                <a:close/>
              </a:path>
            </a:pathLst>
          </a:custGeom>
          <a:solidFill>
            <a:srgbClr val="EF3B2C"/>
          </a:solidFill>
        </p:spPr>
        <p:txBody>
          <a:bodyPr wrap="square" lIns="0" tIns="0" rIns="0" bIns="0" rtlCol="0"/>
          <a:lstStyle/>
          <a:p>
            <a:endParaRPr/>
          </a:p>
        </p:txBody>
      </p:sp>
      <p:sp>
        <p:nvSpPr>
          <p:cNvPr id="18" name="bk object 18"/>
          <p:cNvSpPr/>
          <p:nvPr/>
        </p:nvSpPr>
        <p:spPr>
          <a:xfrm>
            <a:off x="3971188" y="2349004"/>
            <a:ext cx="855980" cy="929005"/>
          </a:xfrm>
          <a:custGeom>
            <a:avLst/>
            <a:gdLst/>
            <a:ahLst/>
            <a:cxnLst/>
            <a:rect l="l" t="t" r="r" b="b"/>
            <a:pathLst>
              <a:path w="855979" h="929004">
                <a:moveTo>
                  <a:pt x="427774" y="0"/>
                </a:moveTo>
                <a:lnTo>
                  <a:pt x="0" y="232105"/>
                </a:lnTo>
                <a:lnTo>
                  <a:pt x="0" y="696328"/>
                </a:lnTo>
                <a:lnTo>
                  <a:pt x="427774" y="928433"/>
                </a:lnTo>
                <a:lnTo>
                  <a:pt x="855573" y="696328"/>
                </a:lnTo>
                <a:lnTo>
                  <a:pt x="855573" y="232105"/>
                </a:lnTo>
                <a:lnTo>
                  <a:pt x="427774" y="0"/>
                </a:lnTo>
                <a:close/>
              </a:path>
            </a:pathLst>
          </a:custGeom>
          <a:solidFill>
            <a:srgbClr val="EF3B2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211E1F"/>
                </a:solidFill>
                <a:latin typeface="Century Gothic"/>
                <a:cs typeface="Century Gothic"/>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11E1F"/>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3808" y="1437868"/>
            <a:ext cx="6155232" cy="574039"/>
          </a:xfrm>
          <a:prstGeom prst="rect">
            <a:avLst/>
          </a:prstGeom>
        </p:spPr>
        <p:txBody>
          <a:bodyPr wrap="square" lIns="0" tIns="0" rIns="0" bIns="0">
            <a:spAutoFit/>
          </a:bodyPr>
          <a:lstStyle>
            <a:lvl1pPr>
              <a:defRPr sz="3600" b="0" i="0">
                <a:solidFill>
                  <a:srgbClr val="211E1F"/>
                </a:solidFill>
                <a:latin typeface="Century Gothic"/>
                <a:cs typeface="Century Gothic"/>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
            <a:ext cx="7560005" cy="687476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016567"/>
            <a:ext cx="7560309" cy="7675880"/>
          </a:xfrm>
          <a:custGeom>
            <a:avLst/>
            <a:gdLst/>
            <a:ahLst/>
            <a:cxnLst/>
            <a:rect l="l" t="t" r="r" b="b"/>
            <a:pathLst>
              <a:path w="7560309" h="7675880">
                <a:moveTo>
                  <a:pt x="7559992" y="0"/>
                </a:moveTo>
                <a:lnTo>
                  <a:pt x="0" y="3797490"/>
                </a:lnTo>
                <a:lnTo>
                  <a:pt x="0" y="7675435"/>
                </a:lnTo>
                <a:lnTo>
                  <a:pt x="7559992" y="7675435"/>
                </a:lnTo>
                <a:lnTo>
                  <a:pt x="7559992" y="0"/>
                </a:lnTo>
                <a:close/>
              </a:path>
            </a:pathLst>
          </a:custGeom>
          <a:solidFill>
            <a:srgbClr val="211E1F"/>
          </a:solidFill>
        </p:spPr>
        <p:txBody>
          <a:bodyPr wrap="square" lIns="0" tIns="0" rIns="0" bIns="0" rtlCol="0"/>
          <a:lstStyle/>
          <a:p>
            <a:endParaRPr/>
          </a:p>
        </p:txBody>
      </p:sp>
      <p:sp>
        <p:nvSpPr>
          <p:cNvPr id="4" name="object 4"/>
          <p:cNvSpPr/>
          <p:nvPr/>
        </p:nvSpPr>
        <p:spPr>
          <a:xfrm>
            <a:off x="0" y="4908181"/>
            <a:ext cx="3789045" cy="3888104"/>
          </a:xfrm>
          <a:custGeom>
            <a:avLst/>
            <a:gdLst/>
            <a:ahLst/>
            <a:cxnLst/>
            <a:rect l="l" t="t" r="r" b="b"/>
            <a:pathLst>
              <a:path w="3789045" h="3888104">
                <a:moveTo>
                  <a:pt x="3788981" y="0"/>
                </a:moveTo>
                <a:lnTo>
                  <a:pt x="0" y="1894497"/>
                </a:lnTo>
                <a:lnTo>
                  <a:pt x="0" y="1993493"/>
                </a:lnTo>
                <a:lnTo>
                  <a:pt x="3788981" y="3887990"/>
                </a:lnTo>
                <a:lnTo>
                  <a:pt x="3788981" y="0"/>
                </a:lnTo>
                <a:close/>
              </a:path>
            </a:pathLst>
          </a:custGeom>
          <a:solidFill>
            <a:srgbClr val="E85B24"/>
          </a:solidFill>
        </p:spPr>
        <p:txBody>
          <a:bodyPr wrap="square" lIns="0" tIns="0" rIns="0" bIns="0" rtlCol="0"/>
          <a:lstStyle/>
          <a:p>
            <a:endParaRPr/>
          </a:p>
        </p:txBody>
      </p:sp>
      <p:sp>
        <p:nvSpPr>
          <p:cNvPr id="5" name="object 5"/>
          <p:cNvSpPr/>
          <p:nvPr/>
        </p:nvSpPr>
        <p:spPr>
          <a:xfrm>
            <a:off x="0" y="6903008"/>
            <a:ext cx="2412365" cy="2412365"/>
          </a:xfrm>
          <a:custGeom>
            <a:avLst/>
            <a:gdLst/>
            <a:ahLst/>
            <a:cxnLst/>
            <a:rect l="l" t="t" r="r" b="b"/>
            <a:pathLst>
              <a:path w="2412365" h="2412365">
                <a:moveTo>
                  <a:pt x="0" y="0"/>
                </a:moveTo>
                <a:lnTo>
                  <a:pt x="0" y="2411996"/>
                </a:lnTo>
                <a:lnTo>
                  <a:pt x="2412009" y="1206004"/>
                </a:lnTo>
                <a:lnTo>
                  <a:pt x="0" y="0"/>
                </a:lnTo>
                <a:close/>
              </a:path>
            </a:pathLst>
          </a:custGeom>
          <a:solidFill>
            <a:srgbClr val="D03027"/>
          </a:solidFill>
        </p:spPr>
        <p:txBody>
          <a:bodyPr wrap="square" lIns="0" tIns="0" rIns="0" bIns="0" rtlCol="0"/>
          <a:lstStyle/>
          <a:p>
            <a:endParaRPr/>
          </a:p>
        </p:txBody>
      </p:sp>
      <p:sp>
        <p:nvSpPr>
          <p:cNvPr id="6" name="object 6"/>
          <p:cNvSpPr/>
          <p:nvPr/>
        </p:nvSpPr>
        <p:spPr>
          <a:xfrm>
            <a:off x="1026002" y="8100009"/>
            <a:ext cx="1395095" cy="1395095"/>
          </a:xfrm>
          <a:custGeom>
            <a:avLst/>
            <a:gdLst/>
            <a:ahLst/>
            <a:cxnLst/>
            <a:rect l="l" t="t" r="r" b="b"/>
            <a:pathLst>
              <a:path w="1395095" h="1395095">
                <a:moveTo>
                  <a:pt x="1395006" y="0"/>
                </a:moveTo>
                <a:lnTo>
                  <a:pt x="0" y="697496"/>
                </a:lnTo>
                <a:lnTo>
                  <a:pt x="1395006" y="1394993"/>
                </a:lnTo>
                <a:lnTo>
                  <a:pt x="1395006" y="0"/>
                </a:lnTo>
                <a:close/>
              </a:path>
            </a:pathLst>
          </a:custGeom>
          <a:solidFill>
            <a:srgbClr val="E85B24"/>
          </a:solidFill>
        </p:spPr>
        <p:txBody>
          <a:bodyPr wrap="square" lIns="0" tIns="0" rIns="0" bIns="0" rtlCol="0"/>
          <a:lstStyle/>
          <a:p>
            <a:endParaRPr/>
          </a:p>
        </p:txBody>
      </p:sp>
      <p:sp>
        <p:nvSpPr>
          <p:cNvPr id="7" name="object 7"/>
          <p:cNvSpPr/>
          <p:nvPr/>
        </p:nvSpPr>
        <p:spPr>
          <a:xfrm>
            <a:off x="1026002" y="8796159"/>
            <a:ext cx="1977389" cy="1896110"/>
          </a:xfrm>
          <a:custGeom>
            <a:avLst/>
            <a:gdLst/>
            <a:ahLst/>
            <a:cxnLst/>
            <a:rect l="l" t="t" r="r" b="b"/>
            <a:pathLst>
              <a:path w="1977389" h="1896109">
                <a:moveTo>
                  <a:pt x="0" y="0"/>
                </a:moveTo>
                <a:lnTo>
                  <a:pt x="0" y="1895843"/>
                </a:lnTo>
                <a:lnTo>
                  <a:pt x="162001" y="1895843"/>
                </a:lnTo>
                <a:lnTo>
                  <a:pt x="1976818" y="988428"/>
                </a:lnTo>
                <a:lnTo>
                  <a:pt x="0" y="0"/>
                </a:lnTo>
                <a:close/>
              </a:path>
            </a:pathLst>
          </a:custGeom>
          <a:solidFill>
            <a:srgbClr val="E32525"/>
          </a:solidFill>
        </p:spPr>
        <p:txBody>
          <a:bodyPr wrap="square" lIns="0" tIns="0" rIns="0" bIns="0" rtlCol="0"/>
          <a:lstStyle/>
          <a:p>
            <a:endParaRPr/>
          </a:p>
        </p:txBody>
      </p:sp>
      <p:sp>
        <p:nvSpPr>
          <p:cNvPr id="8" name="object 8"/>
          <p:cNvSpPr/>
          <p:nvPr/>
        </p:nvSpPr>
        <p:spPr>
          <a:xfrm>
            <a:off x="2421001" y="9202820"/>
            <a:ext cx="582295" cy="582295"/>
          </a:xfrm>
          <a:custGeom>
            <a:avLst/>
            <a:gdLst/>
            <a:ahLst/>
            <a:cxnLst/>
            <a:rect l="l" t="t" r="r" b="b"/>
            <a:pathLst>
              <a:path w="582294" h="582295">
                <a:moveTo>
                  <a:pt x="581825" y="0"/>
                </a:moveTo>
                <a:lnTo>
                  <a:pt x="0" y="290893"/>
                </a:lnTo>
                <a:lnTo>
                  <a:pt x="581825" y="581799"/>
                </a:lnTo>
                <a:lnTo>
                  <a:pt x="581825" y="0"/>
                </a:lnTo>
                <a:close/>
              </a:path>
            </a:pathLst>
          </a:custGeom>
          <a:solidFill>
            <a:srgbClr val="710F11"/>
          </a:solidFill>
        </p:spPr>
        <p:txBody>
          <a:bodyPr wrap="square" lIns="0" tIns="0" rIns="0" bIns="0" rtlCol="0"/>
          <a:lstStyle/>
          <a:p>
            <a:endParaRPr/>
          </a:p>
        </p:txBody>
      </p:sp>
      <p:sp>
        <p:nvSpPr>
          <p:cNvPr id="9" name="object 9"/>
          <p:cNvSpPr/>
          <p:nvPr/>
        </p:nvSpPr>
        <p:spPr>
          <a:xfrm>
            <a:off x="0" y="8797506"/>
            <a:ext cx="1026160" cy="1148715"/>
          </a:xfrm>
          <a:custGeom>
            <a:avLst/>
            <a:gdLst/>
            <a:ahLst/>
            <a:cxnLst/>
            <a:rect l="l" t="t" r="r" b="b"/>
            <a:pathLst>
              <a:path w="1026160" h="1148715">
                <a:moveTo>
                  <a:pt x="1026007" y="0"/>
                </a:moveTo>
                <a:lnTo>
                  <a:pt x="0" y="512991"/>
                </a:lnTo>
                <a:lnTo>
                  <a:pt x="0" y="635406"/>
                </a:lnTo>
                <a:lnTo>
                  <a:pt x="1026007" y="1148384"/>
                </a:lnTo>
                <a:lnTo>
                  <a:pt x="1026007" y="0"/>
                </a:lnTo>
                <a:close/>
              </a:path>
            </a:pathLst>
          </a:custGeom>
          <a:solidFill>
            <a:srgbClr val="EF4323"/>
          </a:solidFill>
        </p:spPr>
        <p:txBody>
          <a:bodyPr wrap="square" lIns="0" tIns="0" rIns="0" bIns="0" rtlCol="0"/>
          <a:lstStyle/>
          <a:p>
            <a:endParaRPr/>
          </a:p>
        </p:txBody>
      </p:sp>
      <p:sp>
        <p:nvSpPr>
          <p:cNvPr id="10" name="object 10"/>
          <p:cNvSpPr/>
          <p:nvPr/>
        </p:nvSpPr>
        <p:spPr>
          <a:xfrm>
            <a:off x="3780002" y="3918267"/>
            <a:ext cx="1985645" cy="1985645"/>
          </a:xfrm>
          <a:custGeom>
            <a:avLst/>
            <a:gdLst/>
            <a:ahLst/>
            <a:cxnLst/>
            <a:rect l="l" t="t" r="r" b="b"/>
            <a:pathLst>
              <a:path w="1985645" h="1985645">
                <a:moveTo>
                  <a:pt x="1985035" y="0"/>
                </a:moveTo>
                <a:lnTo>
                  <a:pt x="0" y="992517"/>
                </a:lnTo>
                <a:lnTo>
                  <a:pt x="1985035" y="1985035"/>
                </a:lnTo>
                <a:lnTo>
                  <a:pt x="1985035" y="0"/>
                </a:lnTo>
                <a:close/>
              </a:path>
            </a:pathLst>
          </a:custGeom>
          <a:solidFill>
            <a:srgbClr val="D03027"/>
          </a:solidFill>
        </p:spPr>
        <p:txBody>
          <a:bodyPr wrap="square" lIns="0" tIns="0" rIns="0" bIns="0" rtlCol="0"/>
          <a:lstStyle/>
          <a:p>
            <a:endParaRPr/>
          </a:p>
        </p:txBody>
      </p:sp>
      <p:sp>
        <p:nvSpPr>
          <p:cNvPr id="11" name="object 11"/>
          <p:cNvSpPr/>
          <p:nvPr/>
        </p:nvSpPr>
        <p:spPr>
          <a:xfrm>
            <a:off x="3788206" y="4914887"/>
            <a:ext cx="2872105" cy="2872105"/>
          </a:xfrm>
          <a:custGeom>
            <a:avLst/>
            <a:gdLst/>
            <a:ahLst/>
            <a:cxnLst/>
            <a:rect l="l" t="t" r="r" b="b"/>
            <a:pathLst>
              <a:path w="2872104" h="2872104">
                <a:moveTo>
                  <a:pt x="0" y="0"/>
                </a:moveTo>
                <a:lnTo>
                  <a:pt x="0" y="2871800"/>
                </a:lnTo>
                <a:lnTo>
                  <a:pt x="2871787" y="1435900"/>
                </a:lnTo>
                <a:lnTo>
                  <a:pt x="0" y="0"/>
                </a:lnTo>
                <a:close/>
              </a:path>
            </a:pathLst>
          </a:custGeom>
          <a:solidFill>
            <a:srgbClr val="EF4323"/>
          </a:solidFill>
        </p:spPr>
        <p:txBody>
          <a:bodyPr wrap="square" lIns="0" tIns="0" rIns="0" bIns="0" rtlCol="0"/>
          <a:lstStyle/>
          <a:p>
            <a:endParaRPr/>
          </a:p>
        </p:txBody>
      </p:sp>
      <p:sp>
        <p:nvSpPr>
          <p:cNvPr id="12" name="object 12"/>
          <p:cNvSpPr/>
          <p:nvPr/>
        </p:nvSpPr>
        <p:spPr>
          <a:xfrm>
            <a:off x="5765025" y="5452262"/>
            <a:ext cx="895350" cy="893444"/>
          </a:xfrm>
          <a:custGeom>
            <a:avLst/>
            <a:gdLst/>
            <a:ahLst/>
            <a:cxnLst/>
            <a:rect l="l" t="t" r="r" b="b"/>
            <a:pathLst>
              <a:path w="895350" h="893445">
                <a:moveTo>
                  <a:pt x="894981" y="0"/>
                </a:moveTo>
                <a:lnTo>
                  <a:pt x="0" y="446608"/>
                </a:lnTo>
                <a:lnTo>
                  <a:pt x="894981" y="893216"/>
                </a:lnTo>
                <a:lnTo>
                  <a:pt x="894981" y="0"/>
                </a:lnTo>
                <a:close/>
              </a:path>
            </a:pathLst>
          </a:custGeom>
          <a:solidFill>
            <a:srgbClr val="710F11"/>
          </a:solidFill>
        </p:spPr>
        <p:txBody>
          <a:bodyPr wrap="square" lIns="0" tIns="0" rIns="0" bIns="0" rtlCol="0"/>
          <a:lstStyle/>
          <a:p>
            <a:endParaRPr/>
          </a:p>
        </p:txBody>
      </p:sp>
      <p:sp>
        <p:nvSpPr>
          <p:cNvPr id="13" name="object 13"/>
          <p:cNvSpPr/>
          <p:nvPr/>
        </p:nvSpPr>
        <p:spPr>
          <a:xfrm>
            <a:off x="5765038" y="4508309"/>
            <a:ext cx="1395095" cy="1395095"/>
          </a:xfrm>
          <a:custGeom>
            <a:avLst/>
            <a:gdLst/>
            <a:ahLst/>
            <a:cxnLst/>
            <a:rect l="l" t="t" r="r" b="b"/>
            <a:pathLst>
              <a:path w="1395095" h="1395095">
                <a:moveTo>
                  <a:pt x="0" y="0"/>
                </a:moveTo>
                <a:lnTo>
                  <a:pt x="0" y="1394993"/>
                </a:lnTo>
                <a:lnTo>
                  <a:pt x="1394993" y="697496"/>
                </a:lnTo>
                <a:lnTo>
                  <a:pt x="0" y="0"/>
                </a:lnTo>
                <a:close/>
              </a:path>
            </a:pathLst>
          </a:custGeom>
          <a:solidFill>
            <a:srgbClr val="E85B24"/>
          </a:solidFill>
        </p:spPr>
        <p:txBody>
          <a:bodyPr wrap="square" lIns="0" tIns="0" rIns="0" bIns="0" rtlCol="0"/>
          <a:lstStyle/>
          <a:p>
            <a:endParaRPr/>
          </a:p>
        </p:txBody>
      </p:sp>
      <p:sp>
        <p:nvSpPr>
          <p:cNvPr id="14" name="object 14"/>
          <p:cNvSpPr/>
          <p:nvPr/>
        </p:nvSpPr>
        <p:spPr>
          <a:xfrm>
            <a:off x="5765025" y="3598926"/>
            <a:ext cx="1795145" cy="1819275"/>
          </a:xfrm>
          <a:custGeom>
            <a:avLst/>
            <a:gdLst/>
            <a:ahLst/>
            <a:cxnLst/>
            <a:rect l="l" t="t" r="r" b="b"/>
            <a:pathLst>
              <a:path w="1795145" h="1819275">
                <a:moveTo>
                  <a:pt x="1794967" y="0"/>
                </a:moveTo>
                <a:lnTo>
                  <a:pt x="0" y="909383"/>
                </a:lnTo>
                <a:lnTo>
                  <a:pt x="1794967" y="1818754"/>
                </a:lnTo>
                <a:lnTo>
                  <a:pt x="1794967" y="0"/>
                </a:lnTo>
                <a:close/>
              </a:path>
            </a:pathLst>
          </a:custGeom>
          <a:solidFill>
            <a:srgbClr val="E32525"/>
          </a:solidFill>
        </p:spPr>
        <p:txBody>
          <a:bodyPr wrap="square" lIns="0" tIns="0" rIns="0" bIns="0" rtlCol="0"/>
          <a:lstStyle/>
          <a:p>
            <a:endParaRPr/>
          </a:p>
        </p:txBody>
      </p:sp>
      <p:sp>
        <p:nvSpPr>
          <p:cNvPr id="15" name="object 15"/>
          <p:cNvSpPr/>
          <p:nvPr/>
        </p:nvSpPr>
        <p:spPr>
          <a:xfrm>
            <a:off x="2421001" y="7434402"/>
            <a:ext cx="1367790" cy="1367790"/>
          </a:xfrm>
          <a:custGeom>
            <a:avLst/>
            <a:gdLst/>
            <a:ahLst/>
            <a:cxnLst/>
            <a:rect l="l" t="t" r="r" b="b"/>
            <a:pathLst>
              <a:path w="1367789" h="1367790">
                <a:moveTo>
                  <a:pt x="1367205" y="0"/>
                </a:moveTo>
                <a:lnTo>
                  <a:pt x="0" y="683602"/>
                </a:lnTo>
                <a:lnTo>
                  <a:pt x="1367205" y="1367193"/>
                </a:lnTo>
                <a:lnTo>
                  <a:pt x="1367205" y="0"/>
                </a:lnTo>
                <a:close/>
              </a:path>
            </a:pathLst>
          </a:custGeom>
          <a:solidFill>
            <a:srgbClr val="E32525"/>
          </a:solidFill>
        </p:spPr>
        <p:txBody>
          <a:bodyPr wrap="square" lIns="0" tIns="0" rIns="0" bIns="0" rtlCol="0"/>
          <a:lstStyle/>
          <a:p>
            <a:endParaRPr/>
          </a:p>
        </p:txBody>
      </p:sp>
      <p:sp>
        <p:nvSpPr>
          <p:cNvPr id="16" name="object 16"/>
          <p:cNvSpPr txBox="1"/>
          <p:nvPr/>
        </p:nvSpPr>
        <p:spPr>
          <a:xfrm>
            <a:off x="1870512" y="7917408"/>
            <a:ext cx="5641538" cy="1764585"/>
          </a:xfrm>
          <a:prstGeom prst="rect">
            <a:avLst/>
          </a:prstGeom>
        </p:spPr>
        <p:txBody>
          <a:bodyPr vert="horz" wrap="square" lIns="0" tIns="33019" rIns="0" bIns="0" rtlCol="0">
            <a:spAutoFit/>
          </a:bodyPr>
          <a:lstStyle/>
          <a:p>
            <a:pPr marL="12700" marR="14604" indent="1562735" algn="r">
              <a:lnSpc>
                <a:spcPts val="4300"/>
              </a:lnSpc>
              <a:spcBef>
                <a:spcPts val="259"/>
              </a:spcBef>
            </a:pPr>
            <a:r>
              <a:rPr sz="3600" spc="-100" dirty="0">
                <a:solidFill>
                  <a:srgbClr val="FFFFFF"/>
                </a:solidFill>
                <a:latin typeface="Century Gothic"/>
                <a:cs typeface="Century Gothic"/>
              </a:rPr>
              <a:t>We</a:t>
            </a:r>
            <a:r>
              <a:rPr sz="3600" spc="-455" dirty="0">
                <a:solidFill>
                  <a:srgbClr val="FFFFFF"/>
                </a:solidFill>
                <a:latin typeface="Century Gothic"/>
                <a:cs typeface="Century Gothic"/>
              </a:rPr>
              <a:t> </a:t>
            </a:r>
            <a:r>
              <a:rPr sz="3600" spc="-80" dirty="0">
                <a:solidFill>
                  <a:srgbClr val="FFFFFF"/>
                </a:solidFill>
                <a:latin typeface="Century Gothic"/>
                <a:cs typeface="Century Gothic"/>
              </a:rPr>
              <a:t>bring</a:t>
            </a:r>
            <a:r>
              <a:rPr lang="en-US" sz="3600" spc="-80" dirty="0">
                <a:solidFill>
                  <a:srgbClr val="FFFFFF"/>
                </a:solidFill>
                <a:latin typeface="Century Gothic"/>
                <a:cs typeface="Century Gothic"/>
              </a:rPr>
              <a:t> </a:t>
            </a:r>
          </a:p>
          <a:p>
            <a:pPr marL="12700" marR="14604" indent="1562735" algn="r">
              <a:lnSpc>
                <a:spcPts val="4300"/>
              </a:lnSpc>
              <a:spcBef>
                <a:spcPts val="259"/>
              </a:spcBef>
            </a:pPr>
            <a:r>
              <a:rPr lang="en-US" sz="3600" spc="-80" dirty="0">
                <a:solidFill>
                  <a:srgbClr val="FFFFFF"/>
                </a:solidFill>
                <a:latin typeface="Century Gothic"/>
                <a:cs typeface="Century Gothic"/>
              </a:rPr>
              <a:t>Peak Performance</a:t>
            </a:r>
          </a:p>
          <a:p>
            <a:pPr marL="12700" marR="14604" indent="1562735" algn="r">
              <a:lnSpc>
                <a:spcPts val="4300"/>
              </a:lnSpc>
              <a:spcBef>
                <a:spcPts val="259"/>
              </a:spcBef>
            </a:pPr>
            <a:r>
              <a:rPr lang="en-US" sz="3600" spc="-80" dirty="0">
                <a:solidFill>
                  <a:srgbClr val="FFFFFF"/>
                </a:solidFill>
                <a:latin typeface="Century Gothic"/>
                <a:cs typeface="Century Gothic"/>
              </a:rPr>
              <a:t> to your Business</a:t>
            </a:r>
            <a:endParaRPr sz="3600" dirty="0">
              <a:latin typeface="Century Gothic"/>
              <a:cs typeface="Century Gothic"/>
            </a:endParaRPr>
          </a:p>
        </p:txBody>
      </p:sp>
      <p:sp>
        <p:nvSpPr>
          <p:cNvPr id="18" name="object 18"/>
          <p:cNvSpPr/>
          <p:nvPr/>
        </p:nvSpPr>
        <p:spPr>
          <a:xfrm>
            <a:off x="662948" y="384657"/>
            <a:ext cx="1207564" cy="123678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763383" y="384657"/>
            <a:ext cx="120014" cy="25304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25413" y="1648282"/>
            <a:ext cx="502284" cy="504190"/>
          </a:xfrm>
          <a:custGeom>
            <a:avLst/>
            <a:gdLst/>
            <a:ahLst/>
            <a:cxnLst/>
            <a:rect l="l" t="t" r="r" b="b"/>
            <a:pathLst>
              <a:path w="502284" h="504189">
                <a:moveTo>
                  <a:pt x="251066" y="0"/>
                </a:moveTo>
                <a:lnTo>
                  <a:pt x="194396" y="4126"/>
                </a:lnTo>
                <a:lnTo>
                  <a:pt x="144573" y="16506"/>
                </a:lnTo>
                <a:lnTo>
                  <a:pt x="101594" y="37140"/>
                </a:lnTo>
                <a:lnTo>
                  <a:pt x="65455" y="66027"/>
                </a:lnTo>
                <a:lnTo>
                  <a:pt x="36818" y="102414"/>
                </a:lnTo>
                <a:lnTo>
                  <a:pt x="16363" y="145549"/>
                </a:lnTo>
                <a:lnTo>
                  <a:pt x="4090" y="195430"/>
                </a:lnTo>
                <a:lnTo>
                  <a:pt x="0" y="252056"/>
                </a:lnTo>
                <a:lnTo>
                  <a:pt x="4069" y="308961"/>
                </a:lnTo>
                <a:lnTo>
                  <a:pt x="16278" y="358994"/>
                </a:lnTo>
                <a:lnTo>
                  <a:pt x="36626" y="402154"/>
                </a:lnTo>
                <a:lnTo>
                  <a:pt x="65112" y="438442"/>
                </a:lnTo>
                <a:lnTo>
                  <a:pt x="101152" y="467181"/>
                </a:lnTo>
                <a:lnTo>
                  <a:pt x="144159" y="487711"/>
                </a:lnTo>
                <a:lnTo>
                  <a:pt x="194130" y="500031"/>
                </a:lnTo>
                <a:lnTo>
                  <a:pt x="251066" y="504139"/>
                </a:lnTo>
                <a:lnTo>
                  <a:pt x="307723" y="500010"/>
                </a:lnTo>
                <a:lnTo>
                  <a:pt x="357544" y="487627"/>
                </a:lnTo>
                <a:lnTo>
                  <a:pt x="400529" y="466993"/>
                </a:lnTo>
                <a:lnTo>
                  <a:pt x="436676" y="438111"/>
                </a:lnTo>
                <a:lnTo>
                  <a:pt x="458671" y="410159"/>
                </a:lnTo>
                <a:lnTo>
                  <a:pt x="251066" y="410159"/>
                </a:lnTo>
                <a:lnTo>
                  <a:pt x="222529" y="407352"/>
                </a:lnTo>
                <a:lnTo>
                  <a:pt x="179566" y="384902"/>
                </a:lnTo>
                <a:lnTo>
                  <a:pt x="154564" y="341488"/>
                </a:lnTo>
                <a:lnTo>
                  <a:pt x="142490" y="285883"/>
                </a:lnTo>
                <a:lnTo>
                  <a:pt x="140982" y="254063"/>
                </a:lnTo>
                <a:lnTo>
                  <a:pt x="142471" y="221039"/>
                </a:lnTo>
                <a:lnTo>
                  <a:pt x="154382" y="163773"/>
                </a:lnTo>
                <a:lnTo>
                  <a:pt x="179130" y="119595"/>
                </a:lnTo>
                <a:lnTo>
                  <a:pt x="222263" y="96825"/>
                </a:lnTo>
                <a:lnTo>
                  <a:pt x="251066" y="93979"/>
                </a:lnTo>
                <a:lnTo>
                  <a:pt x="459215" y="93979"/>
                </a:lnTo>
                <a:lnTo>
                  <a:pt x="437006" y="65697"/>
                </a:lnTo>
                <a:lnTo>
                  <a:pt x="400968" y="36952"/>
                </a:lnTo>
                <a:lnTo>
                  <a:pt x="357966" y="16422"/>
                </a:lnTo>
                <a:lnTo>
                  <a:pt x="307999" y="4105"/>
                </a:lnTo>
                <a:lnTo>
                  <a:pt x="251066" y="0"/>
                </a:lnTo>
                <a:close/>
              </a:path>
              <a:path w="502284" h="504189">
                <a:moveTo>
                  <a:pt x="459215" y="93979"/>
                </a:moveTo>
                <a:lnTo>
                  <a:pt x="251066" y="93979"/>
                </a:lnTo>
                <a:lnTo>
                  <a:pt x="279867" y="96825"/>
                </a:lnTo>
                <a:lnTo>
                  <a:pt x="303844" y="105363"/>
                </a:lnTo>
                <a:lnTo>
                  <a:pt x="337324" y="139522"/>
                </a:lnTo>
                <a:lnTo>
                  <a:pt x="355190" y="190944"/>
                </a:lnTo>
                <a:lnTo>
                  <a:pt x="361149" y="254063"/>
                </a:lnTo>
                <a:lnTo>
                  <a:pt x="359640" y="285883"/>
                </a:lnTo>
                <a:lnTo>
                  <a:pt x="347562" y="341488"/>
                </a:lnTo>
                <a:lnTo>
                  <a:pt x="322557" y="384902"/>
                </a:lnTo>
                <a:lnTo>
                  <a:pt x="279590" y="407352"/>
                </a:lnTo>
                <a:lnTo>
                  <a:pt x="251066" y="410159"/>
                </a:lnTo>
                <a:lnTo>
                  <a:pt x="458671" y="410159"/>
                </a:lnTo>
                <a:lnTo>
                  <a:pt x="465313" y="401718"/>
                </a:lnTo>
                <a:lnTo>
                  <a:pt x="485768" y="358581"/>
                </a:lnTo>
                <a:lnTo>
                  <a:pt x="498041" y="308695"/>
                </a:lnTo>
                <a:lnTo>
                  <a:pt x="502132" y="252056"/>
                </a:lnTo>
                <a:lnTo>
                  <a:pt x="498061" y="195159"/>
                </a:lnTo>
                <a:lnTo>
                  <a:pt x="485848" y="145132"/>
                </a:lnTo>
                <a:lnTo>
                  <a:pt x="465495" y="101977"/>
                </a:lnTo>
                <a:lnTo>
                  <a:pt x="459215" y="93979"/>
                </a:lnTo>
                <a:close/>
              </a:path>
            </a:pathLst>
          </a:custGeom>
          <a:solidFill>
            <a:srgbClr val="E85B24"/>
          </a:solidFill>
        </p:spPr>
        <p:txBody>
          <a:bodyPr wrap="square" lIns="0" tIns="0" rIns="0" bIns="0" rtlCol="0"/>
          <a:lstStyle/>
          <a:p>
            <a:endParaRPr/>
          </a:p>
        </p:txBody>
      </p:sp>
      <p:sp>
        <p:nvSpPr>
          <p:cNvPr id="21" name="object 21"/>
          <p:cNvSpPr/>
          <p:nvPr/>
        </p:nvSpPr>
        <p:spPr>
          <a:xfrm>
            <a:off x="796005" y="1795297"/>
            <a:ext cx="245745" cy="347345"/>
          </a:xfrm>
          <a:custGeom>
            <a:avLst/>
            <a:gdLst/>
            <a:ahLst/>
            <a:cxnLst/>
            <a:rect l="l" t="t" r="r" b="b"/>
            <a:pathLst>
              <a:path w="245744" h="347344">
                <a:moveTo>
                  <a:pt x="129565" y="5359"/>
                </a:moveTo>
                <a:lnTo>
                  <a:pt x="0" y="5359"/>
                </a:lnTo>
                <a:lnTo>
                  <a:pt x="4038" y="93167"/>
                </a:lnTo>
                <a:lnTo>
                  <a:pt x="4038" y="347052"/>
                </a:lnTo>
                <a:lnTo>
                  <a:pt x="131572" y="347052"/>
                </a:lnTo>
                <a:lnTo>
                  <a:pt x="131572" y="212128"/>
                </a:lnTo>
                <a:lnTo>
                  <a:pt x="132810" y="187853"/>
                </a:lnTo>
                <a:lnTo>
                  <a:pt x="142710" y="148752"/>
                </a:lnTo>
                <a:lnTo>
                  <a:pt x="178141" y="114028"/>
                </a:lnTo>
                <a:lnTo>
                  <a:pt x="218846" y="107403"/>
                </a:lnTo>
                <a:lnTo>
                  <a:pt x="245694" y="107403"/>
                </a:lnTo>
                <a:lnTo>
                  <a:pt x="245694" y="72491"/>
                </a:lnTo>
                <a:lnTo>
                  <a:pt x="131572" y="72491"/>
                </a:lnTo>
                <a:lnTo>
                  <a:pt x="129565" y="5359"/>
                </a:lnTo>
                <a:close/>
              </a:path>
              <a:path w="245744" h="347344">
                <a:moveTo>
                  <a:pt x="245694" y="107403"/>
                </a:moveTo>
                <a:lnTo>
                  <a:pt x="218846" y="107403"/>
                </a:lnTo>
                <a:lnTo>
                  <a:pt x="245694" y="108064"/>
                </a:lnTo>
                <a:lnTo>
                  <a:pt x="245694" y="107403"/>
                </a:lnTo>
                <a:close/>
              </a:path>
              <a:path w="245744" h="347344">
                <a:moveTo>
                  <a:pt x="245694" y="0"/>
                </a:moveTo>
                <a:lnTo>
                  <a:pt x="204739" y="4159"/>
                </a:lnTo>
                <a:lnTo>
                  <a:pt x="158503" y="26351"/>
                </a:lnTo>
                <a:lnTo>
                  <a:pt x="131572" y="72491"/>
                </a:lnTo>
                <a:lnTo>
                  <a:pt x="245694" y="72491"/>
                </a:lnTo>
                <a:lnTo>
                  <a:pt x="245694" y="0"/>
                </a:lnTo>
                <a:close/>
              </a:path>
            </a:pathLst>
          </a:custGeom>
          <a:solidFill>
            <a:srgbClr val="E85B24"/>
          </a:solidFill>
        </p:spPr>
        <p:txBody>
          <a:bodyPr wrap="square" lIns="0" tIns="0" rIns="0" bIns="0" rtlCol="0"/>
          <a:lstStyle/>
          <a:p>
            <a:endParaRPr/>
          </a:p>
        </p:txBody>
      </p:sp>
      <p:sp>
        <p:nvSpPr>
          <p:cNvPr id="22" name="object 22"/>
          <p:cNvSpPr/>
          <p:nvPr/>
        </p:nvSpPr>
        <p:spPr>
          <a:xfrm>
            <a:off x="1062498" y="1705838"/>
            <a:ext cx="266700" cy="447040"/>
          </a:xfrm>
          <a:custGeom>
            <a:avLst/>
            <a:gdLst/>
            <a:ahLst/>
            <a:cxnLst/>
            <a:rect l="l" t="t" r="r" b="b"/>
            <a:pathLst>
              <a:path w="266700" h="447039">
                <a:moveTo>
                  <a:pt x="192658" y="180073"/>
                </a:moveTo>
                <a:lnTo>
                  <a:pt x="65785" y="180073"/>
                </a:lnTo>
                <a:lnTo>
                  <a:pt x="65785" y="331114"/>
                </a:lnTo>
                <a:lnTo>
                  <a:pt x="73248" y="390864"/>
                </a:lnTo>
                <a:lnTo>
                  <a:pt x="95656" y="425107"/>
                </a:lnTo>
                <a:lnTo>
                  <a:pt x="136185" y="441218"/>
                </a:lnTo>
                <a:lnTo>
                  <a:pt x="198031" y="446595"/>
                </a:lnTo>
                <a:lnTo>
                  <a:pt x="206066" y="446510"/>
                </a:lnTo>
                <a:lnTo>
                  <a:pt x="246948" y="443223"/>
                </a:lnTo>
                <a:lnTo>
                  <a:pt x="266509" y="439864"/>
                </a:lnTo>
                <a:lnTo>
                  <a:pt x="266509" y="366026"/>
                </a:lnTo>
                <a:lnTo>
                  <a:pt x="209880" y="366026"/>
                </a:lnTo>
                <a:lnTo>
                  <a:pt x="203847" y="362788"/>
                </a:lnTo>
                <a:lnTo>
                  <a:pt x="192658" y="325742"/>
                </a:lnTo>
                <a:lnTo>
                  <a:pt x="192658" y="180073"/>
                </a:lnTo>
                <a:close/>
              </a:path>
              <a:path w="266700" h="447039">
                <a:moveTo>
                  <a:pt x="266509" y="364007"/>
                </a:moveTo>
                <a:lnTo>
                  <a:pt x="258193" y="364890"/>
                </a:lnTo>
                <a:lnTo>
                  <a:pt x="249380" y="365521"/>
                </a:lnTo>
                <a:lnTo>
                  <a:pt x="240066" y="365900"/>
                </a:lnTo>
                <a:lnTo>
                  <a:pt x="230250" y="366026"/>
                </a:lnTo>
                <a:lnTo>
                  <a:pt x="266509" y="366026"/>
                </a:lnTo>
                <a:lnTo>
                  <a:pt x="266509" y="364007"/>
                </a:lnTo>
                <a:close/>
              </a:path>
              <a:path w="266700" h="447039">
                <a:moveTo>
                  <a:pt x="266509" y="99517"/>
                </a:moveTo>
                <a:lnTo>
                  <a:pt x="0" y="99517"/>
                </a:lnTo>
                <a:lnTo>
                  <a:pt x="0" y="180073"/>
                </a:lnTo>
                <a:lnTo>
                  <a:pt x="266509" y="180073"/>
                </a:lnTo>
                <a:lnTo>
                  <a:pt x="266509" y="99517"/>
                </a:lnTo>
                <a:close/>
              </a:path>
              <a:path w="266700" h="447039">
                <a:moveTo>
                  <a:pt x="192658" y="0"/>
                </a:moveTo>
                <a:lnTo>
                  <a:pt x="65785" y="48425"/>
                </a:lnTo>
                <a:lnTo>
                  <a:pt x="65785" y="99517"/>
                </a:lnTo>
                <a:lnTo>
                  <a:pt x="192658" y="99517"/>
                </a:lnTo>
                <a:lnTo>
                  <a:pt x="192658" y="0"/>
                </a:lnTo>
                <a:close/>
              </a:path>
            </a:pathLst>
          </a:custGeom>
          <a:solidFill>
            <a:srgbClr val="E85B24"/>
          </a:solidFill>
        </p:spPr>
        <p:txBody>
          <a:bodyPr wrap="square" lIns="0" tIns="0" rIns="0" bIns="0" rtlCol="0"/>
          <a:lstStyle/>
          <a:p>
            <a:endParaRPr/>
          </a:p>
        </p:txBody>
      </p:sp>
      <p:sp>
        <p:nvSpPr>
          <p:cNvPr id="23" name="object 23"/>
          <p:cNvSpPr/>
          <p:nvPr/>
        </p:nvSpPr>
        <p:spPr>
          <a:xfrm>
            <a:off x="1373289" y="1795297"/>
            <a:ext cx="354330" cy="357505"/>
          </a:xfrm>
          <a:custGeom>
            <a:avLst/>
            <a:gdLst/>
            <a:ahLst/>
            <a:cxnLst/>
            <a:rect l="l" t="t" r="r" b="b"/>
            <a:pathLst>
              <a:path w="354330" h="357505">
                <a:moveTo>
                  <a:pt x="335376" y="59067"/>
                </a:moveTo>
                <a:lnTo>
                  <a:pt x="182587" y="59067"/>
                </a:lnTo>
                <a:lnTo>
                  <a:pt x="195696" y="59936"/>
                </a:lnTo>
                <a:lnTo>
                  <a:pt x="206163" y="62542"/>
                </a:lnTo>
                <a:lnTo>
                  <a:pt x="226413" y="100473"/>
                </a:lnTo>
                <a:lnTo>
                  <a:pt x="226898" y="112610"/>
                </a:lnTo>
                <a:lnTo>
                  <a:pt x="226898" y="130225"/>
                </a:lnTo>
                <a:lnTo>
                  <a:pt x="186613" y="130225"/>
                </a:lnTo>
                <a:lnTo>
                  <a:pt x="145058" y="131983"/>
                </a:lnTo>
                <a:lnTo>
                  <a:pt x="76421" y="146042"/>
                </a:lnTo>
                <a:lnTo>
                  <a:pt x="27753" y="174319"/>
                </a:lnTo>
                <a:lnTo>
                  <a:pt x="3083" y="217824"/>
                </a:lnTo>
                <a:lnTo>
                  <a:pt x="0" y="245351"/>
                </a:lnTo>
                <a:lnTo>
                  <a:pt x="1929" y="270328"/>
                </a:lnTo>
                <a:lnTo>
                  <a:pt x="17370" y="311495"/>
                </a:lnTo>
                <a:lnTo>
                  <a:pt x="48040" y="340563"/>
                </a:lnTo>
                <a:lnTo>
                  <a:pt x="92678" y="355283"/>
                </a:lnTo>
                <a:lnTo>
                  <a:pt x="120154" y="357123"/>
                </a:lnTo>
                <a:lnTo>
                  <a:pt x="136518" y="356368"/>
                </a:lnTo>
                <a:lnTo>
                  <a:pt x="180581" y="345033"/>
                </a:lnTo>
                <a:lnTo>
                  <a:pt x="217832" y="315965"/>
                </a:lnTo>
                <a:lnTo>
                  <a:pt x="228917" y="301409"/>
                </a:lnTo>
                <a:lnTo>
                  <a:pt x="348271" y="301409"/>
                </a:lnTo>
                <a:lnTo>
                  <a:pt x="347705" y="296971"/>
                </a:lnTo>
                <a:lnTo>
                  <a:pt x="346971" y="289736"/>
                </a:lnTo>
                <a:lnTo>
                  <a:pt x="346533" y="283273"/>
                </a:lnTo>
                <a:lnTo>
                  <a:pt x="167157" y="283273"/>
                </a:lnTo>
                <a:lnTo>
                  <a:pt x="130688" y="263039"/>
                </a:lnTo>
                <a:lnTo>
                  <a:pt x="123520" y="239280"/>
                </a:lnTo>
                <a:lnTo>
                  <a:pt x="124063" y="231639"/>
                </a:lnTo>
                <a:lnTo>
                  <a:pt x="148539" y="199335"/>
                </a:lnTo>
                <a:lnTo>
                  <a:pt x="188633" y="187286"/>
                </a:lnTo>
                <a:lnTo>
                  <a:pt x="346392" y="187286"/>
                </a:lnTo>
                <a:lnTo>
                  <a:pt x="346392" y="104711"/>
                </a:lnTo>
                <a:lnTo>
                  <a:pt x="343580" y="79899"/>
                </a:lnTo>
                <a:lnTo>
                  <a:pt x="335376" y="59067"/>
                </a:lnTo>
                <a:close/>
              </a:path>
              <a:path w="354330" h="357505">
                <a:moveTo>
                  <a:pt x="348271" y="301409"/>
                </a:moveTo>
                <a:lnTo>
                  <a:pt x="228917" y="301409"/>
                </a:lnTo>
                <a:lnTo>
                  <a:pt x="228924" y="315965"/>
                </a:lnTo>
                <a:lnTo>
                  <a:pt x="229133" y="322668"/>
                </a:lnTo>
                <a:lnTo>
                  <a:pt x="229590" y="330263"/>
                </a:lnTo>
                <a:lnTo>
                  <a:pt x="230022" y="337883"/>
                </a:lnTo>
                <a:lnTo>
                  <a:pt x="230695" y="343484"/>
                </a:lnTo>
                <a:lnTo>
                  <a:pt x="231597" y="347052"/>
                </a:lnTo>
                <a:lnTo>
                  <a:pt x="353771" y="347052"/>
                </a:lnTo>
                <a:lnTo>
                  <a:pt x="352449" y="335120"/>
                </a:lnTo>
                <a:lnTo>
                  <a:pt x="351170" y="324148"/>
                </a:lnTo>
                <a:lnTo>
                  <a:pt x="349935" y="314138"/>
                </a:lnTo>
                <a:lnTo>
                  <a:pt x="348271" y="301409"/>
                </a:lnTo>
                <a:close/>
              </a:path>
              <a:path w="354330" h="357505">
                <a:moveTo>
                  <a:pt x="346392" y="187286"/>
                </a:moveTo>
                <a:lnTo>
                  <a:pt x="226898" y="187286"/>
                </a:lnTo>
                <a:lnTo>
                  <a:pt x="226171" y="207993"/>
                </a:lnTo>
                <a:lnTo>
                  <a:pt x="224042" y="226364"/>
                </a:lnTo>
                <a:lnTo>
                  <a:pt x="208180" y="268469"/>
                </a:lnTo>
                <a:lnTo>
                  <a:pt x="167157" y="283273"/>
                </a:lnTo>
                <a:lnTo>
                  <a:pt x="346533" y="283273"/>
                </a:lnTo>
                <a:lnTo>
                  <a:pt x="346445" y="279946"/>
                </a:lnTo>
                <a:lnTo>
                  <a:pt x="346392" y="187286"/>
                </a:lnTo>
                <a:close/>
              </a:path>
              <a:path w="354330" h="357505">
                <a:moveTo>
                  <a:pt x="196697" y="0"/>
                </a:moveTo>
                <a:lnTo>
                  <a:pt x="149672" y="2427"/>
                </a:lnTo>
                <a:lnTo>
                  <a:pt x="105727" y="10528"/>
                </a:lnTo>
                <a:lnTo>
                  <a:pt x="66604" y="27120"/>
                </a:lnTo>
                <a:lnTo>
                  <a:pt x="37592" y="54038"/>
                </a:lnTo>
                <a:lnTo>
                  <a:pt x="23113" y="93280"/>
                </a:lnTo>
                <a:lnTo>
                  <a:pt x="22148" y="109423"/>
                </a:lnTo>
                <a:lnTo>
                  <a:pt x="142316" y="109423"/>
                </a:lnTo>
                <a:lnTo>
                  <a:pt x="142923" y="100412"/>
                </a:lnTo>
                <a:lnTo>
                  <a:pt x="144746" y="91689"/>
                </a:lnTo>
                <a:lnTo>
                  <a:pt x="172877" y="60071"/>
                </a:lnTo>
                <a:lnTo>
                  <a:pt x="182587" y="59067"/>
                </a:lnTo>
                <a:lnTo>
                  <a:pt x="335376" y="59067"/>
                </a:lnTo>
                <a:lnTo>
                  <a:pt x="335145" y="58480"/>
                </a:lnTo>
                <a:lnTo>
                  <a:pt x="301409" y="25831"/>
                </a:lnTo>
                <a:lnTo>
                  <a:pt x="252734" y="6462"/>
                </a:lnTo>
                <a:lnTo>
                  <a:pt x="225637" y="1616"/>
                </a:lnTo>
                <a:lnTo>
                  <a:pt x="196697" y="0"/>
                </a:lnTo>
                <a:close/>
              </a:path>
            </a:pathLst>
          </a:custGeom>
          <a:solidFill>
            <a:srgbClr val="E85B24"/>
          </a:solidFill>
        </p:spPr>
        <p:txBody>
          <a:bodyPr wrap="square" lIns="0" tIns="0" rIns="0" bIns="0" rtlCol="0"/>
          <a:lstStyle/>
          <a:p>
            <a:endParaRPr/>
          </a:p>
        </p:txBody>
      </p:sp>
      <p:sp>
        <p:nvSpPr>
          <p:cNvPr id="24" name="object 24"/>
          <p:cNvSpPr/>
          <p:nvPr/>
        </p:nvSpPr>
        <p:spPr>
          <a:xfrm>
            <a:off x="1807616" y="1657680"/>
            <a:ext cx="399415" cy="485140"/>
          </a:xfrm>
          <a:custGeom>
            <a:avLst/>
            <a:gdLst/>
            <a:ahLst/>
            <a:cxnLst/>
            <a:rect l="l" t="t" r="r" b="b"/>
            <a:pathLst>
              <a:path w="399414" h="485139">
                <a:moveTo>
                  <a:pt x="127546" y="0"/>
                </a:moveTo>
                <a:lnTo>
                  <a:pt x="0" y="0"/>
                </a:lnTo>
                <a:lnTo>
                  <a:pt x="0" y="484682"/>
                </a:lnTo>
                <a:lnTo>
                  <a:pt x="127546" y="484682"/>
                </a:lnTo>
                <a:lnTo>
                  <a:pt x="127546" y="0"/>
                </a:lnTo>
                <a:close/>
              </a:path>
              <a:path w="399414" h="485139">
                <a:moveTo>
                  <a:pt x="382638" y="142989"/>
                </a:moveTo>
                <a:lnTo>
                  <a:pt x="243674" y="142989"/>
                </a:lnTo>
                <a:lnTo>
                  <a:pt x="127546" y="294093"/>
                </a:lnTo>
                <a:lnTo>
                  <a:pt x="248373" y="484682"/>
                </a:lnTo>
                <a:lnTo>
                  <a:pt x="399415" y="484682"/>
                </a:lnTo>
                <a:lnTo>
                  <a:pt x="268516" y="286600"/>
                </a:lnTo>
                <a:lnTo>
                  <a:pt x="382638" y="142989"/>
                </a:lnTo>
                <a:close/>
              </a:path>
            </a:pathLst>
          </a:custGeom>
          <a:solidFill>
            <a:srgbClr val="E85B24"/>
          </a:solidFill>
        </p:spPr>
        <p:txBody>
          <a:bodyPr wrap="square" lIns="0" tIns="0" rIns="0" bIns="0" rtlCol="0"/>
          <a:lstStyle/>
          <a:p>
            <a:endParaRPr/>
          </a:p>
        </p:txBody>
      </p:sp>
      <p:sp>
        <p:nvSpPr>
          <p:cNvPr id="26" name="TextBox 25">
            <a:extLst>
              <a:ext uri="{FF2B5EF4-FFF2-40B4-BE49-F238E27FC236}">
                <a16:creationId xmlns:a16="http://schemas.microsoft.com/office/drawing/2014/main" id="{FC7670A9-E7EE-4C73-AF7E-9290EF7FBA89}"/>
              </a:ext>
            </a:extLst>
          </p:cNvPr>
          <p:cNvSpPr txBox="1"/>
          <p:nvPr/>
        </p:nvSpPr>
        <p:spPr>
          <a:xfrm>
            <a:off x="476555" y="2098564"/>
            <a:ext cx="1524000" cy="369332"/>
          </a:xfrm>
          <a:prstGeom prst="rect">
            <a:avLst/>
          </a:prstGeom>
          <a:noFill/>
        </p:spPr>
        <p:txBody>
          <a:bodyPr wrap="square" rtlCol="0">
            <a:spAutoFit/>
          </a:bodyPr>
          <a:lstStyle/>
          <a:p>
            <a:r>
              <a:rPr lang="en-US" dirty="0">
                <a:solidFill>
                  <a:schemeClr val="bg1"/>
                </a:solidFill>
              </a:rPr>
              <a:t>CONSULTANTS</a:t>
            </a:r>
            <a:endParaRPr lang="en-PK"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560309" cy="3844290"/>
          </a:xfrm>
          <a:custGeom>
            <a:avLst/>
            <a:gdLst/>
            <a:ahLst/>
            <a:cxnLst/>
            <a:rect l="l" t="t" r="r" b="b"/>
            <a:pathLst>
              <a:path w="7560309" h="3844290">
                <a:moveTo>
                  <a:pt x="7559992" y="0"/>
                </a:moveTo>
                <a:lnTo>
                  <a:pt x="0" y="0"/>
                </a:lnTo>
                <a:lnTo>
                  <a:pt x="0" y="3294519"/>
                </a:lnTo>
                <a:lnTo>
                  <a:pt x="7559992" y="3844150"/>
                </a:lnTo>
                <a:lnTo>
                  <a:pt x="7559992" y="0"/>
                </a:lnTo>
                <a:close/>
              </a:path>
            </a:pathLst>
          </a:custGeom>
          <a:solidFill>
            <a:srgbClr val="211E1F"/>
          </a:solidFill>
        </p:spPr>
        <p:txBody>
          <a:bodyPr wrap="square" lIns="0" tIns="0" rIns="0" bIns="0" rtlCol="0"/>
          <a:lstStyle/>
          <a:p>
            <a:endParaRPr/>
          </a:p>
        </p:txBody>
      </p:sp>
      <p:sp>
        <p:nvSpPr>
          <p:cNvPr id="3" name="object 3"/>
          <p:cNvSpPr/>
          <p:nvPr/>
        </p:nvSpPr>
        <p:spPr>
          <a:xfrm>
            <a:off x="0" y="1203612"/>
            <a:ext cx="5080" cy="8980805"/>
          </a:xfrm>
          <a:custGeom>
            <a:avLst/>
            <a:gdLst/>
            <a:ahLst/>
            <a:cxnLst/>
            <a:rect l="l" t="t" r="r" b="b"/>
            <a:pathLst>
              <a:path w="5080" h="8980805">
                <a:moveTo>
                  <a:pt x="0" y="0"/>
                </a:moveTo>
                <a:lnTo>
                  <a:pt x="0" y="8980373"/>
                </a:lnTo>
                <a:lnTo>
                  <a:pt x="4749" y="8980373"/>
                </a:lnTo>
                <a:lnTo>
                  <a:pt x="0" y="0"/>
                </a:lnTo>
                <a:close/>
              </a:path>
            </a:pathLst>
          </a:custGeom>
          <a:solidFill>
            <a:srgbClr val="211E1F"/>
          </a:solidFill>
        </p:spPr>
        <p:txBody>
          <a:bodyPr wrap="square" lIns="0" tIns="0" rIns="0" bIns="0" rtlCol="0"/>
          <a:lstStyle/>
          <a:p>
            <a:endParaRPr/>
          </a:p>
        </p:txBody>
      </p:sp>
      <p:sp>
        <p:nvSpPr>
          <p:cNvPr id="5" name="object 5"/>
          <p:cNvSpPr/>
          <p:nvPr/>
        </p:nvSpPr>
        <p:spPr>
          <a:xfrm>
            <a:off x="530999" y="9971996"/>
            <a:ext cx="6480175" cy="0"/>
          </a:xfrm>
          <a:custGeom>
            <a:avLst/>
            <a:gdLst/>
            <a:ahLst/>
            <a:cxnLst/>
            <a:rect l="l" t="t" r="r" b="b"/>
            <a:pathLst>
              <a:path w="6480175">
                <a:moveTo>
                  <a:pt x="0" y="0"/>
                </a:moveTo>
                <a:lnTo>
                  <a:pt x="6479997" y="0"/>
                </a:lnTo>
              </a:path>
            </a:pathLst>
          </a:custGeom>
          <a:ln w="12700">
            <a:solidFill>
              <a:srgbClr val="C7C8CA"/>
            </a:solidFill>
          </a:ln>
        </p:spPr>
        <p:txBody>
          <a:bodyPr wrap="square" lIns="0" tIns="0" rIns="0" bIns="0" rtlCol="0"/>
          <a:lstStyle/>
          <a:p>
            <a:endParaRPr/>
          </a:p>
        </p:txBody>
      </p:sp>
      <p:sp>
        <p:nvSpPr>
          <p:cNvPr id="6" name="object 6"/>
          <p:cNvSpPr/>
          <p:nvPr/>
        </p:nvSpPr>
        <p:spPr>
          <a:xfrm>
            <a:off x="2527274" y="576262"/>
            <a:ext cx="181902" cy="19114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836123" y="562927"/>
            <a:ext cx="188569" cy="18761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605183" y="577532"/>
            <a:ext cx="174536" cy="20407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4203" y="-14766"/>
            <a:ext cx="7559992" cy="609984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783380" y="4164647"/>
            <a:ext cx="3776979" cy="3776979"/>
          </a:xfrm>
          <a:custGeom>
            <a:avLst/>
            <a:gdLst/>
            <a:ahLst/>
            <a:cxnLst/>
            <a:rect l="l" t="t" r="r" b="b"/>
            <a:pathLst>
              <a:path w="3776979" h="3776979">
                <a:moveTo>
                  <a:pt x="3776637" y="0"/>
                </a:moveTo>
                <a:lnTo>
                  <a:pt x="0" y="1888324"/>
                </a:lnTo>
                <a:lnTo>
                  <a:pt x="3776637" y="3776624"/>
                </a:lnTo>
                <a:lnTo>
                  <a:pt x="3776637" y="0"/>
                </a:lnTo>
                <a:close/>
              </a:path>
            </a:pathLst>
          </a:custGeom>
          <a:solidFill>
            <a:srgbClr val="AA1F24"/>
          </a:solidFill>
        </p:spPr>
        <p:txBody>
          <a:bodyPr wrap="square" lIns="0" tIns="0" rIns="0" bIns="0" rtlCol="0"/>
          <a:lstStyle/>
          <a:p>
            <a:endParaRPr/>
          </a:p>
        </p:txBody>
      </p:sp>
      <p:sp>
        <p:nvSpPr>
          <p:cNvPr id="11" name="object 11"/>
          <p:cNvSpPr/>
          <p:nvPr/>
        </p:nvSpPr>
        <p:spPr>
          <a:xfrm>
            <a:off x="5764796" y="6125578"/>
            <a:ext cx="1795780" cy="1819275"/>
          </a:xfrm>
          <a:custGeom>
            <a:avLst/>
            <a:gdLst/>
            <a:ahLst/>
            <a:cxnLst/>
            <a:rect l="l" t="t" r="r" b="b"/>
            <a:pathLst>
              <a:path w="1795779" h="1819275">
                <a:moveTo>
                  <a:pt x="1795208" y="0"/>
                </a:moveTo>
                <a:lnTo>
                  <a:pt x="0" y="909497"/>
                </a:lnTo>
                <a:lnTo>
                  <a:pt x="1795208" y="1818982"/>
                </a:lnTo>
                <a:lnTo>
                  <a:pt x="1795208" y="0"/>
                </a:lnTo>
                <a:close/>
              </a:path>
            </a:pathLst>
          </a:custGeom>
          <a:solidFill>
            <a:srgbClr val="EF3E2D"/>
          </a:solidFill>
        </p:spPr>
        <p:txBody>
          <a:bodyPr wrap="square" lIns="0" tIns="0" rIns="0" bIns="0" rtlCol="0"/>
          <a:lstStyle/>
          <a:p>
            <a:endParaRPr/>
          </a:p>
        </p:txBody>
      </p:sp>
      <p:sp>
        <p:nvSpPr>
          <p:cNvPr id="12" name="object 12"/>
          <p:cNvSpPr/>
          <p:nvPr/>
        </p:nvSpPr>
        <p:spPr>
          <a:xfrm>
            <a:off x="5742660" y="5653544"/>
            <a:ext cx="1381760" cy="1381760"/>
          </a:xfrm>
          <a:custGeom>
            <a:avLst/>
            <a:gdLst/>
            <a:ahLst/>
            <a:cxnLst/>
            <a:rect l="l" t="t" r="r" b="b"/>
            <a:pathLst>
              <a:path w="1381759" h="1381759">
                <a:moveTo>
                  <a:pt x="0" y="0"/>
                </a:moveTo>
                <a:lnTo>
                  <a:pt x="0" y="1381531"/>
                </a:lnTo>
                <a:lnTo>
                  <a:pt x="1381505" y="690765"/>
                </a:lnTo>
                <a:lnTo>
                  <a:pt x="0" y="0"/>
                </a:lnTo>
                <a:close/>
              </a:path>
            </a:pathLst>
          </a:custGeom>
          <a:solidFill>
            <a:srgbClr val="551412"/>
          </a:solidFill>
        </p:spPr>
        <p:txBody>
          <a:bodyPr wrap="square" lIns="0" tIns="0" rIns="0" bIns="0" rtlCol="0"/>
          <a:lstStyle/>
          <a:p>
            <a:endParaRPr/>
          </a:p>
        </p:txBody>
      </p:sp>
      <p:sp>
        <p:nvSpPr>
          <p:cNvPr id="13" name="object 13"/>
          <p:cNvSpPr/>
          <p:nvPr/>
        </p:nvSpPr>
        <p:spPr>
          <a:xfrm>
            <a:off x="7074649" y="5791886"/>
            <a:ext cx="485775" cy="576580"/>
          </a:xfrm>
          <a:custGeom>
            <a:avLst/>
            <a:gdLst/>
            <a:ahLst/>
            <a:cxnLst/>
            <a:rect l="l" t="t" r="r" b="b"/>
            <a:pathLst>
              <a:path w="485775" h="576579">
                <a:moveTo>
                  <a:pt x="0" y="0"/>
                </a:moveTo>
                <a:lnTo>
                  <a:pt x="0" y="576199"/>
                </a:lnTo>
                <a:lnTo>
                  <a:pt x="485355" y="345338"/>
                </a:lnTo>
                <a:lnTo>
                  <a:pt x="485355" y="230847"/>
                </a:lnTo>
                <a:lnTo>
                  <a:pt x="0" y="0"/>
                </a:lnTo>
                <a:close/>
              </a:path>
            </a:pathLst>
          </a:custGeom>
          <a:solidFill>
            <a:srgbClr val="E22827"/>
          </a:solidFill>
        </p:spPr>
        <p:txBody>
          <a:bodyPr wrap="square" lIns="0" tIns="0" rIns="0" bIns="0" rtlCol="0"/>
          <a:lstStyle/>
          <a:p>
            <a:endParaRPr/>
          </a:p>
        </p:txBody>
      </p:sp>
      <p:sp>
        <p:nvSpPr>
          <p:cNvPr id="14" name="object 14"/>
          <p:cNvSpPr/>
          <p:nvPr/>
        </p:nvSpPr>
        <p:spPr>
          <a:xfrm>
            <a:off x="3774363" y="4826736"/>
            <a:ext cx="1253490" cy="1253490"/>
          </a:xfrm>
          <a:custGeom>
            <a:avLst/>
            <a:gdLst/>
            <a:ahLst/>
            <a:cxnLst/>
            <a:rect l="l" t="t" r="r" b="b"/>
            <a:pathLst>
              <a:path w="1253489" h="1253489">
                <a:moveTo>
                  <a:pt x="0" y="0"/>
                </a:moveTo>
                <a:lnTo>
                  <a:pt x="0" y="1253235"/>
                </a:lnTo>
                <a:lnTo>
                  <a:pt x="1253248" y="626617"/>
                </a:lnTo>
                <a:lnTo>
                  <a:pt x="0" y="0"/>
                </a:lnTo>
                <a:close/>
              </a:path>
            </a:pathLst>
          </a:custGeom>
          <a:solidFill>
            <a:srgbClr val="E22827"/>
          </a:solidFill>
        </p:spPr>
        <p:txBody>
          <a:bodyPr wrap="square" lIns="0" tIns="0" rIns="0" bIns="0" rtlCol="0"/>
          <a:lstStyle/>
          <a:p>
            <a:endParaRPr/>
          </a:p>
        </p:txBody>
      </p:sp>
      <p:sp>
        <p:nvSpPr>
          <p:cNvPr id="15" name="object 15"/>
          <p:cNvSpPr/>
          <p:nvPr/>
        </p:nvSpPr>
        <p:spPr>
          <a:xfrm>
            <a:off x="2991370" y="5240477"/>
            <a:ext cx="792480" cy="823594"/>
          </a:xfrm>
          <a:custGeom>
            <a:avLst/>
            <a:gdLst/>
            <a:ahLst/>
            <a:cxnLst/>
            <a:rect l="l" t="t" r="r" b="b"/>
            <a:pathLst>
              <a:path w="792479" h="823595">
                <a:moveTo>
                  <a:pt x="791997" y="0"/>
                </a:moveTo>
                <a:lnTo>
                  <a:pt x="0" y="411505"/>
                </a:lnTo>
                <a:lnTo>
                  <a:pt x="791997" y="823036"/>
                </a:lnTo>
                <a:lnTo>
                  <a:pt x="791997" y="0"/>
                </a:lnTo>
                <a:close/>
              </a:path>
            </a:pathLst>
          </a:custGeom>
          <a:solidFill>
            <a:srgbClr val="711212"/>
          </a:solidFill>
        </p:spPr>
        <p:txBody>
          <a:bodyPr wrap="square" lIns="0" tIns="0" rIns="0" bIns="0" rtlCol="0"/>
          <a:lstStyle/>
          <a:p>
            <a:endParaRPr/>
          </a:p>
        </p:txBody>
      </p:sp>
      <p:sp>
        <p:nvSpPr>
          <p:cNvPr id="16" name="object 16"/>
          <p:cNvSpPr/>
          <p:nvPr/>
        </p:nvSpPr>
        <p:spPr>
          <a:xfrm>
            <a:off x="6450279" y="7368692"/>
            <a:ext cx="1109980" cy="1279525"/>
          </a:xfrm>
          <a:custGeom>
            <a:avLst/>
            <a:gdLst/>
            <a:ahLst/>
            <a:cxnLst/>
            <a:rect l="l" t="t" r="r" b="b"/>
            <a:pathLst>
              <a:path w="1109979" h="1279525">
                <a:moveTo>
                  <a:pt x="0" y="0"/>
                </a:moveTo>
                <a:lnTo>
                  <a:pt x="0" y="1278953"/>
                </a:lnTo>
                <a:lnTo>
                  <a:pt x="1109713" y="702348"/>
                </a:lnTo>
                <a:lnTo>
                  <a:pt x="1109713" y="576592"/>
                </a:lnTo>
                <a:lnTo>
                  <a:pt x="0" y="0"/>
                </a:lnTo>
                <a:close/>
              </a:path>
            </a:pathLst>
          </a:custGeom>
          <a:solidFill>
            <a:srgbClr val="AA1F24"/>
          </a:solidFill>
        </p:spPr>
        <p:txBody>
          <a:bodyPr wrap="square" lIns="0" tIns="0" rIns="0" bIns="0" rtlCol="0"/>
          <a:lstStyle/>
          <a:p>
            <a:endParaRPr/>
          </a:p>
        </p:txBody>
      </p:sp>
      <p:sp>
        <p:nvSpPr>
          <p:cNvPr id="17" name="object 17"/>
          <p:cNvSpPr/>
          <p:nvPr/>
        </p:nvSpPr>
        <p:spPr>
          <a:xfrm>
            <a:off x="3786276" y="5775414"/>
            <a:ext cx="605790" cy="576580"/>
          </a:xfrm>
          <a:custGeom>
            <a:avLst/>
            <a:gdLst/>
            <a:ahLst/>
            <a:cxnLst/>
            <a:rect l="l" t="t" r="r" b="b"/>
            <a:pathLst>
              <a:path w="605789" h="576579">
                <a:moveTo>
                  <a:pt x="605713" y="0"/>
                </a:moveTo>
                <a:lnTo>
                  <a:pt x="0" y="288112"/>
                </a:lnTo>
                <a:lnTo>
                  <a:pt x="605713" y="576198"/>
                </a:lnTo>
                <a:lnTo>
                  <a:pt x="605713" y="0"/>
                </a:lnTo>
                <a:close/>
              </a:path>
            </a:pathLst>
          </a:custGeom>
          <a:solidFill>
            <a:srgbClr val="EF3E2D"/>
          </a:solidFill>
        </p:spPr>
        <p:txBody>
          <a:bodyPr wrap="square" lIns="0" tIns="0" rIns="0" bIns="0" rtlCol="0"/>
          <a:lstStyle/>
          <a:p>
            <a:endParaRPr/>
          </a:p>
        </p:txBody>
      </p:sp>
      <p:sp>
        <p:nvSpPr>
          <p:cNvPr id="18" name="object 18"/>
          <p:cNvSpPr/>
          <p:nvPr/>
        </p:nvSpPr>
        <p:spPr>
          <a:xfrm>
            <a:off x="6468262" y="5800864"/>
            <a:ext cx="605790" cy="576580"/>
          </a:xfrm>
          <a:custGeom>
            <a:avLst/>
            <a:gdLst/>
            <a:ahLst/>
            <a:cxnLst/>
            <a:rect l="l" t="t" r="r" b="b"/>
            <a:pathLst>
              <a:path w="605790" h="576579">
                <a:moveTo>
                  <a:pt x="605713" y="0"/>
                </a:moveTo>
                <a:lnTo>
                  <a:pt x="0" y="288112"/>
                </a:lnTo>
                <a:lnTo>
                  <a:pt x="605713" y="576224"/>
                </a:lnTo>
                <a:lnTo>
                  <a:pt x="605713" y="0"/>
                </a:lnTo>
                <a:close/>
              </a:path>
            </a:pathLst>
          </a:custGeom>
          <a:solidFill>
            <a:srgbClr val="551412"/>
          </a:solidFill>
        </p:spPr>
        <p:txBody>
          <a:bodyPr wrap="square" lIns="0" tIns="0" rIns="0" bIns="0" rtlCol="0"/>
          <a:lstStyle/>
          <a:p>
            <a:endParaRPr/>
          </a:p>
        </p:txBody>
      </p:sp>
      <p:sp>
        <p:nvSpPr>
          <p:cNvPr id="19" name="object 19"/>
          <p:cNvSpPr txBox="1"/>
          <p:nvPr/>
        </p:nvSpPr>
        <p:spPr>
          <a:xfrm>
            <a:off x="676671" y="5353721"/>
            <a:ext cx="1300480" cy="299720"/>
          </a:xfrm>
          <a:prstGeom prst="rect">
            <a:avLst/>
          </a:prstGeom>
        </p:spPr>
        <p:txBody>
          <a:bodyPr vert="horz" wrap="square" lIns="0" tIns="12700" rIns="0" bIns="0" rtlCol="0">
            <a:spAutoFit/>
          </a:bodyPr>
          <a:lstStyle/>
          <a:p>
            <a:pPr marL="12700">
              <a:lnSpc>
                <a:spcPct val="100000"/>
              </a:lnSpc>
              <a:spcBef>
                <a:spcPts val="100"/>
              </a:spcBef>
            </a:pPr>
            <a:r>
              <a:rPr sz="1800" spc="180" dirty="0">
                <a:solidFill>
                  <a:srgbClr val="211E1F"/>
                </a:solidFill>
                <a:latin typeface="Century Gothic"/>
                <a:cs typeface="Century Gothic"/>
              </a:rPr>
              <a:t>ABOUT</a:t>
            </a:r>
            <a:r>
              <a:rPr sz="1800" spc="100" dirty="0">
                <a:solidFill>
                  <a:srgbClr val="211E1F"/>
                </a:solidFill>
                <a:latin typeface="Century Gothic"/>
                <a:cs typeface="Century Gothic"/>
              </a:rPr>
              <a:t> </a:t>
            </a:r>
            <a:r>
              <a:rPr sz="1800" spc="245" dirty="0">
                <a:solidFill>
                  <a:srgbClr val="211E1F"/>
                </a:solidFill>
                <a:latin typeface="Century Gothic"/>
                <a:cs typeface="Century Gothic"/>
              </a:rPr>
              <a:t>US</a:t>
            </a:r>
            <a:endParaRPr sz="1800" dirty="0">
              <a:latin typeface="Century Gothic"/>
              <a:cs typeface="Century Gothic"/>
            </a:endParaRPr>
          </a:p>
        </p:txBody>
      </p:sp>
      <p:sp>
        <p:nvSpPr>
          <p:cNvPr id="20" name="object 20"/>
          <p:cNvSpPr/>
          <p:nvPr/>
        </p:nvSpPr>
        <p:spPr>
          <a:xfrm>
            <a:off x="707306" y="5651500"/>
            <a:ext cx="380365" cy="0"/>
          </a:xfrm>
          <a:custGeom>
            <a:avLst/>
            <a:gdLst/>
            <a:ahLst/>
            <a:cxnLst/>
            <a:rect l="l" t="t" r="r" b="b"/>
            <a:pathLst>
              <a:path w="380365">
                <a:moveTo>
                  <a:pt x="0" y="0"/>
                </a:moveTo>
                <a:lnTo>
                  <a:pt x="380098" y="0"/>
                </a:lnTo>
              </a:path>
            </a:pathLst>
          </a:custGeom>
          <a:ln w="38100">
            <a:solidFill>
              <a:srgbClr val="211E1F"/>
            </a:solidFill>
          </a:ln>
        </p:spPr>
        <p:txBody>
          <a:bodyPr wrap="square" lIns="0" tIns="0" rIns="0" bIns="0" rtlCol="0"/>
          <a:lstStyle/>
          <a:p>
            <a:endParaRPr/>
          </a:p>
        </p:txBody>
      </p:sp>
      <p:sp>
        <p:nvSpPr>
          <p:cNvPr id="21" name="object 21"/>
          <p:cNvSpPr txBox="1"/>
          <p:nvPr/>
        </p:nvSpPr>
        <p:spPr>
          <a:xfrm>
            <a:off x="638545" y="5963319"/>
            <a:ext cx="3491091" cy="803938"/>
          </a:xfrm>
          <a:prstGeom prst="rect">
            <a:avLst/>
          </a:prstGeom>
        </p:spPr>
        <p:txBody>
          <a:bodyPr vert="horz" wrap="square" lIns="0" tIns="63500" rIns="0" bIns="0" rtlCol="0">
            <a:spAutoFit/>
          </a:bodyPr>
          <a:lstStyle/>
          <a:p>
            <a:pPr>
              <a:lnSpc>
                <a:spcPct val="107000"/>
              </a:lnSpc>
              <a:spcAft>
                <a:spcPts val="800"/>
              </a:spcAft>
            </a:pPr>
            <a:r>
              <a:rPr lang="en-US" sz="1000" b="1" dirty="0">
                <a:solidFill>
                  <a:schemeClr val="tx1">
                    <a:lumMod val="50000"/>
                    <a:lumOff val="50000"/>
                  </a:schemeClr>
                </a:solidFill>
                <a:latin typeface="Century Gothic" panose="020B0502020202020204" pitchFamily="34" charset="0"/>
                <a:cs typeface="Times New Roman" panose="02020603050405020304" pitchFamily="18" charset="0"/>
              </a:rPr>
              <a:t>What is Ortak?</a:t>
            </a:r>
            <a:endParaRPr lang="en-PK" sz="1000" b="1" dirty="0">
              <a:solidFill>
                <a:schemeClr val="tx1">
                  <a:lumMod val="50000"/>
                  <a:lumOff val="50000"/>
                </a:schemeClr>
              </a:solidFill>
              <a:latin typeface="Century Gothic" panose="020B0502020202020204" pitchFamily="34" charset="0"/>
              <a:cs typeface="Times New Roman" panose="02020603050405020304" pitchFamily="18" charset="0"/>
            </a:endParaRPr>
          </a:p>
          <a:p>
            <a:pPr marL="12700" marR="5080">
              <a:lnSpc>
                <a:spcPct val="114300"/>
              </a:lnSpc>
              <a:spcBef>
                <a:spcPts val="100"/>
              </a:spcBef>
              <a:spcAft>
                <a:spcPts val="800"/>
              </a:spcAft>
            </a:pPr>
            <a:r>
              <a:rPr lang="en-PK" sz="900" spc="-20" dirty="0">
                <a:solidFill>
                  <a:schemeClr val="bg1">
                    <a:lumMod val="50000"/>
                  </a:schemeClr>
                </a:solidFill>
                <a:latin typeface="Century Gothic" panose="020B0502020202020204" pitchFamily="34" charset="0"/>
              </a:rPr>
              <a:t>Ortak word is adapted from Turkish language meaning PARTNER. Ortak partners with its clients and ensures that the desired outcome</a:t>
            </a:r>
            <a:r>
              <a:rPr lang="en-US" sz="900" spc="-20" dirty="0">
                <a:solidFill>
                  <a:schemeClr val="bg1">
                    <a:lumMod val="50000"/>
                  </a:schemeClr>
                </a:solidFill>
                <a:latin typeface="Century Gothic" panose="020B0502020202020204" pitchFamily="34" charset="0"/>
              </a:rPr>
              <a:t> is achieved.</a:t>
            </a:r>
            <a:endParaRPr lang="en-PK" sz="900" spc="-20" dirty="0">
              <a:solidFill>
                <a:schemeClr val="bg1">
                  <a:lumMod val="50000"/>
                </a:schemeClr>
              </a:solidFill>
              <a:latin typeface="Century Gothic" panose="020B0502020202020204" pitchFamily="34" charset="0"/>
            </a:endParaRPr>
          </a:p>
        </p:txBody>
      </p:sp>
      <p:sp>
        <p:nvSpPr>
          <p:cNvPr id="22" name="object 22"/>
          <p:cNvSpPr txBox="1"/>
          <p:nvPr/>
        </p:nvSpPr>
        <p:spPr>
          <a:xfrm>
            <a:off x="617484" y="6982349"/>
            <a:ext cx="5466715" cy="1183786"/>
          </a:xfrm>
          <a:prstGeom prst="rect">
            <a:avLst/>
          </a:prstGeom>
        </p:spPr>
        <p:txBody>
          <a:bodyPr vert="horz" wrap="square" lIns="0" tIns="12700" rIns="0" bIns="0" rtlCol="0">
            <a:spAutoFit/>
          </a:bodyPr>
          <a:lstStyle/>
          <a:p>
            <a:pPr>
              <a:lnSpc>
                <a:spcPct val="107000"/>
              </a:lnSpc>
              <a:spcAft>
                <a:spcPts val="800"/>
              </a:spcAft>
            </a:pPr>
            <a:r>
              <a:rPr lang="en-US" sz="1000" b="1" dirty="0">
                <a:solidFill>
                  <a:schemeClr val="tx1">
                    <a:lumMod val="50000"/>
                    <a:lumOff val="50000"/>
                  </a:schemeClr>
                </a:solidFill>
                <a:effectLst/>
                <a:latin typeface="Century Gothic" panose="020B0502020202020204" pitchFamily="34" charset="0"/>
                <a:ea typeface="Calibri" panose="020F0502020204030204" pitchFamily="34" charset="0"/>
                <a:cs typeface="Times New Roman" panose="02020603050405020304" pitchFamily="18" charset="0"/>
              </a:rPr>
              <a:t>What is Ortak About?</a:t>
            </a:r>
            <a:endParaRPr lang="en-PK" sz="1000" dirty="0">
              <a:solidFill>
                <a:schemeClr val="tx1">
                  <a:lumMod val="50000"/>
                  <a:lumOff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marL="12700" marR="5080">
              <a:lnSpc>
                <a:spcPct val="114300"/>
              </a:lnSpc>
              <a:spcBef>
                <a:spcPts val="100"/>
              </a:spcBef>
              <a:spcAft>
                <a:spcPts val="800"/>
              </a:spcAft>
            </a:pPr>
            <a:r>
              <a:rPr lang="en-US" sz="900" spc="-20" dirty="0">
                <a:solidFill>
                  <a:schemeClr val="bg1">
                    <a:lumMod val="50000"/>
                  </a:schemeClr>
                </a:solidFill>
                <a:latin typeface="Century Gothic" panose="020B0502020202020204" pitchFamily="34" charset="0"/>
              </a:rPr>
              <a:t>Ortak believes in enabling our clients to have peak performance individuals, who have their goals aligned with the company goals.</a:t>
            </a:r>
            <a:endParaRPr lang="en-PK" sz="900" spc="-20" dirty="0">
              <a:solidFill>
                <a:schemeClr val="bg1">
                  <a:lumMod val="50000"/>
                </a:schemeClr>
              </a:solidFill>
              <a:latin typeface="Century Gothic" panose="020B0502020202020204" pitchFamily="34" charset="0"/>
            </a:endParaRPr>
          </a:p>
          <a:p>
            <a:pPr marL="12700" marR="5080">
              <a:lnSpc>
                <a:spcPct val="114300"/>
              </a:lnSpc>
              <a:spcBef>
                <a:spcPts val="100"/>
              </a:spcBef>
              <a:spcAft>
                <a:spcPts val="800"/>
              </a:spcAft>
            </a:pPr>
            <a:r>
              <a:rPr lang="en-US" sz="900" spc="-20" dirty="0">
                <a:solidFill>
                  <a:schemeClr val="bg1">
                    <a:lumMod val="50000"/>
                  </a:schemeClr>
                </a:solidFill>
                <a:latin typeface="Century Gothic" panose="020B0502020202020204" pitchFamily="34" charset="0"/>
              </a:rPr>
              <a:t>High performance and driven professionals if placed in the right place in the organization, can not only keep business operations efficient, they also work to attain peak sales and cost efficiency for the organization with the best quality of products.</a:t>
            </a:r>
            <a:endParaRPr lang="en-PK" sz="900" spc="-20" dirty="0">
              <a:solidFill>
                <a:schemeClr val="bg1">
                  <a:lumMod val="50000"/>
                </a:schemeClr>
              </a:solidFill>
              <a:latin typeface="Century Gothic" panose="020B0502020202020204" pitchFamily="34" charset="0"/>
            </a:endParaRPr>
          </a:p>
        </p:txBody>
      </p:sp>
      <p:sp>
        <p:nvSpPr>
          <p:cNvPr id="23" name="object 23"/>
          <p:cNvSpPr txBox="1"/>
          <p:nvPr/>
        </p:nvSpPr>
        <p:spPr>
          <a:xfrm>
            <a:off x="4701621" y="6814286"/>
            <a:ext cx="6096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2F343C"/>
                </a:solidFill>
                <a:latin typeface="Calibri"/>
                <a:cs typeface="Calibri"/>
              </a:rPr>
              <a:t>-</a:t>
            </a:r>
            <a:endParaRPr sz="900">
              <a:latin typeface="Calibri"/>
              <a:cs typeface="Calibri"/>
            </a:endParaRPr>
          </a:p>
        </p:txBody>
      </p:sp>
      <p:sp>
        <p:nvSpPr>
          <p:cNvPr id="24" name="object 24"/>
          <p:cNvSpPr/>
          <p:nvPr/>
        </p:nvSpPr>
        <p:spPr>
          <a:xfrm>
            <a:off x="530999" y="906361"/>
            <a:ext cx="6480175" cy="0"/>
          </a:xfrm>
          <a:custGeom>
            <a:avLst/>
            <a:gdLst/>
            <a:ahLst/>
            <a:cxnLst/>
            <a:rect l="l" t="t" r="r" b="b"/>
            <a:pathLst>
              <a:path w="6480175">
                <a:moveTo>
                  <a:pt x="0" y="0"/>
                </a:moveTo>
                <a:lnTo>
                  <a:pt x="6479997" y="0"/>
                </a:lnTo>
              </a:path>
            </a:pathLst>
          </a:custGeom>
          <a:ln w="12700">
            <a:solidFill>
              <a:srgbClr val="C7C8CA"/>
            </a:solidFill>
          </a:ln>
        </p:spPr>
        <p:txBody>
          <a:bodyPr wrap="square" lIns="0" tIns="0" rIns="0" bIns="0" rtlCol="0"/>
          <a:lstStyle/>
          <a:p>
            <a:endParaRPr/>
          </a:p>
        </p:txBody>
      </p:sp>
      <p:sp>
        <p:nvSpPr>
          <p:cNvPr id="25" name="object 25"/>
          <p:cNvSpPr txBox="1"/>
          <p:nvPr/>
        </p:nvSpPr>
        <p:spPr>
          <a:xfrm>
            <a:off x="2793453" y="567474"/>
            <a:ext cx="942340" cy="151323"/>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C7C8CA"/>
                </a:solidFill>
                <a:latin typeface="Calibri"/>
                <a:cs typeface="Calibri"/>
              </a:rPr>
              <a:t>+92 </a:t>
            </a:r>
            <a:r>
              <a:rPr sz="900" spc="15" dirty="0">
                <a:solidFill>
                  <a:srgbClr val="C7C8CA"/>
                </a:solidFill>
                <a:latin typeface="Calibri"/>
                <a:cs typeface="Calibri"/>
              </a:rPr>
              <a:t>(3</a:t>
            </a:r>
            <a:r>
              <a:rPr lang="en-US" sz="900" spc="15" dirty="0">
                <a:solidFill>
                  <a:srgbClr val="C7C8CA"/>
                </a:solidFill>
                <a:latin typeface="Calibri"/>
                <a:cs typeface="Calibri"/>
              </a:rPr>
              <a:t>33) 3345921</a:t>
            </a:r>
            <a:endParaRPr sz="900" dirty="0">
              <a:latin typeface="Calibri"/>
              <a:cs typeface="Calibri"/>
            </a:endParaRPr>
          </a:p>
        </p:txBody>
      </p:sp>
      <p:sp>
        <p:nvSpPr>
          <p:cNvPr id="26" name="object 26"/>
          <p:cNvSpPr txBox="1"/>
          <p:nvPr/>
        </p:nvSpPr>
        <p:spPr>
          <a:xfrm>
            <a:off x="4110418" y="567475"/>
            <a:ext cx="1489495" cy="151323"/>
          </a:xfrm>
          <a:prstGeom prst="rect">
            <a:avLst/>
          </a:prstGeom>
        </p:spPr>
        <p:txBody>
          <a:bodyPr vert="horz" wrap="square" lIns="0" tIns="12700" rIns="0" bIns="0" rtlCol="0">
            <a:spAutoFit/>
          </a:bodyPr>
          <a:lstStyle/>
          <a:p>
            <a:pPr marL="12700">
              <a:lnSpc>
                <a:spcPct val="100000"/>
              </a:lnSpc>
              <a:spcBef>
                <a:spcPts val="100"/>
              </a:spcBef>
            </a:pPr>
            <a:r>
              <a:rPr lang="en-US" sz="900" spc="15" dirty="0">
                <a:solidFill>
                  <a:srgbClr val="C7C8CA"/>
                </a:solidFill>
                <a:latin typeface="Calibri"/>
                <a:cs typeface="Calibri"/>
              </a:rPr>
              <a:t>ortakconsultants@gmail.com</a:t>
            </a:r>
            <a:endParaRPr sz="900" dirty="0">
              <a:latin typeface="Calibri"/>
              <a:cs typeface="Calibri"/>
            </a:endParaRPr>
          </a:p>
        </p:txBody>
      </p:sp>
      <p:sp>
        <p:nvSpPr>
          <p:cNvPr id="27" name="object 27"/>
          <p:cNvSpPr txBox="1"/>
          <p:nvPr/>
        </p:nvSpPr>
        <p:spPr>
          <a:xfrm>
            <a:off x="5888812" y="567474"/>
            <a:ext cx="1085850"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C7C8CA"/>
                </a:solidFill>
                <a:latin typeface="Calibri"/>
                <a:cs typeface="Calibri"/>
              </a:rPr>
              <a:t>ortakconsultants.com</a:t>
            </a:r>
            <a:endParaRPr sz="900" dirty="0">
              <a:latin typeface="Calibri"/>
              <a:cs typeface="Calibri"/>
            </a:endParaRPr>
          </a:p>
        </p:txBody>
      </p:sp>
      <p:sp>
        <p:nvSpPr>
          <p:cNvPr id="28" name="object 22">
            <a:extLst>
              <a:ext uri="{FF2B5EF4-FFF2-40B4-BE49-F238E27FC236}">
                <a16:creationId xmlns:a16="http://schemas.microsoft.com/office/drawing/2014/main" id="{1D33F088-2850-406F-9432-D3C5F3F9EA55}"/>
              </a:ext>
            </a:extLst>
          </p:cNvPr>
          <p:cNvSpPr txBox="1"/>
          <p:nvPr/>
        </p:nvSpPr>
        <p:spPr>
          <a:xfrm>
            <a:off x="636534" y="8237119"/>
            <a:ext cx="5466715" cy="752642"/>
          </a:xfrm>
          <a:prstGeom prst="rect">
            <a:avLst/>
          </a:prstGeom>
        </p:spPr>
        <p:txBody>
          <a:bodyPr vert="horz" wrap="square" lIns="0" tIns="12700" rIns="0" bIns="0" rtlCol="0">
            <a:spAutoFit/>
          </a:bodyPr>
          <a:lstStyle/>
          <a:p>
            <a:pPr>
              <a:lnSpc>
                <a:spcPct val="107000"/>
              </a:lnSpc>
              <a:spcAft>
                <a:spcPts val="800"/>
              </a:spcAft>
            </a:pPr>
            <a:r>
              <a:rPr lang="en-US" sz="1000" b="1" dirty="0">
                <a:solidFill>
                  <a:schemeClr val="tx1">
                    <a:lumMod val="50000"/>
                    <a:lumOff val="50000"/>
                  </a:schemeClr>
                </a:solidFill>
                <a:effectLst/>
                <a:latin typeface="Century Gothic" panose="020B0502020202020204" pitchFamily="34" charset="0"/>
                <a:ea typeface="Calibri" panose="020F0502020204030204" pitchFamily="34" charset="0"/>
                <a:cs typeface="Times New Roman" panose="02020603050405020304" pitchFamily="18" charset="0"/>
              </a:rPr>
              <a:t>How is ORTAK different?</a:t>
            </a:r>
            <a:endParaRPr lang="en-PK" sz="1000" dirty="0">
              <a:solidFill>
                <a:schemeClr val="tx1">
                  <a:lumMod val="50000"/>
                  <a:lumOff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marL="12700" marR="5080">
              <a:lnSpc>
                <a:spcPct val="114300"/>
              </a:lnSpc>
              <a:spcBef>
                <a:spcPts val="100"/>
              </a:spcBef>
              <a:spcAft>
                <a:spcPts val="800"/>
              </a:spcAft>
            </a:pPr>
            <a:r>
              <a:rPr lang="en-US" sz="900" spc="-20" dirty="0">
                <a:solidFill>
                  <a:schemeClr val="bg1">
                    <a:lumMod val="50000"/>
                  </a:schemeClr>
                </a:solidFill>
                <a:latin typeface="Century Gothic" panose="020B0502020202020204" pitchFamily="34" charset="0"/>
              </a:rPr>
              <a:t>Ortak Team is different as it has firsthand experience of working in/with variety of industries. They are well equipped with advanced techniques of Neuro-Linguistic Programming tools to facilitate people in achieving their peak performance level.</a:t>
            </a:r>
            <a:endParaRPr lang="en-PK" sz="900" spc="-20" dirty="0">
              <a:solidFill>
                <a:schemeClr val="bg1">
                  <a:lumMod val="50000"/>
                </a:schemeClr>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object 35">
            <a:extLst>
              <a:ext uri="{FF2B5EF4-FFF2-40B4-BE49-F238E27FC236}">
                <a16:creationId xmlns:a16="http://schemas.microsoft.com/office/drawing/2014/main" id="{64651C7F-3BAE-4209-8096-A413A306BE74}"/>
              </a:ext>
            </a:extLst>
          </p:cNvPr>
          <p:cNvSpPr/>
          <p:nvPr/>
        </p:nvSpPr>
        <p:spPr>
          <a:xfrm>
            <a:off x="3899508" y="4695111"/>
            <a:ext cx="992175" cy="1151731"/>
          </a:xfrm>
          <a:custGeom>
            <a:avLst/>
            <a:gdLst/>
            <a:ahLst/>
            <a:cxnLst/>
            <a:rect l="l" t="t" r="r" b="b"/>
            <a:pathLst>
              <a:path w="855980" h="929004">
                <a:moveTo>
                  <a:pt x="427786" y="0"/>
                </a:moveTo>
                <a:lnTo>
                  <a:pt x="0" y="232092"/>
                </a:lnTo>
                <a:lnTo>
                  <a:pt x="0" y="696328"/>
                </a:lnTo>
                <a:lnTo>
                  <a:pt x="427786" y="928420"/>
                </a:lnTo>
                <a:lnTo>
                  <a:pt x="855573" y="696328"/>
                </a:lnTo>
                <a:lnTo>
                  <a:pt x="855573" y="232092"/>
                </a:lnTo>
                <a:lnTo>
                  <a:pt x="427786" y="0"/>
                </a:lnTo>
                <a:close/>
              </a:path>
            </a:pathLst>
          </a:custGeom>
          <a:solidFill>
            <a:schemeClr val="bg1"/>
          </a:solidFill>
        </p:spPr>
        <p:txBody>
          <a:bodyPr wrap="square" lIns="0" tIns="0" rIns="0" bIns="0" rtlCol="0"/>
          <a:lstStyle/>
          <a:p>
            <a:endParaRPr/>
          </a:p>
        </p:txBody>
      </p:sp>
      <p:sp>
        <p:nvSpPr>
          <p:cNvPr id="75" name="object 35">
            <a:extLst>
              <a:ext uri="{FF2B5EF4-FFF2-40B4-BE49-F238E27FC236}">
                <a16:creationId xmlns:a16="http://schemas.microsoft.com/office/drawing/2014/main" id="{D9FE56C5-8D42-4ABF-B1C9-53A4F251D8C5}"/>
              </a:ext>
            </a:extLst>
          </p:cNvPr>
          <p:cNvSpPr/>
          <p:nvPr/>
        </p:nvSpPr>
        <p:spPr>
          <a:xfrm>
            <a:off x="4015489" y="5446494"/>
            <a:ext cx="779899" cy="843776"/>
          </a:xfrm>
          <a:custGeom>
            <a:avLst/>
            <a:gdLst/>
            <a:ahLst/>
            <a:cxnLst/>
            <a:rect l="l" t="t" r="r" b="b"/>
            <a:pathLst>
              <a:path w="855980" h="929004">
                <a:moveTo>
                  <a:pt x="427786" y="0"/>
                </a:moveTo>
                <a:lnTo>
                  <a:pt x="0" y="232092"/>
                </a:lnTo>
                <a:lnTo>
                  <a:pt x="0" y="696328"/>
                </a:lnTo>
                <a:lnTo>
                  <a:pt x="427786" y="928420"/>
                </a:lnTo>
                <a:lnTo>
                  <a:pt x="855573" y="696328"/>
                </a:lnTo>
                <a:lnTo>
                  <a:pt x="855573" y="232092"/>
                </a:lnTo>
                <a:lnTo>
                  <a:pt x="427786" y="0"/>
                </a:lnTo>
                <a:close/>
              </a:path>
            </a:pathLst>
          </a:custGeom>
          <a:solidFill>
            <a:srgbClr val="EF3B2C"/>
          </a:solidFill>
        </p:spPr>
        <p:txBody>
          <a:bodyPr wrap="square" lIns="0" tIns="0" rIns="0" bIns="0" rtlCol="0"/>
          <a:lstStyle/>
          <a:p>
            <a:endParaRPr/>
          </a:p>
        </p:txBody>
      </p:sp>
      <p:sp>
        <p:nvSpPr>
          <p:cNvPr id="2" name="object 2"/>
          <p:cNvSpPr txBox="1">
            <a:spLocks noGrp="1"/>
          </p:cNvSpPr>
          <p:nvPr>
            <p:ph type="title"/>
          </p:nvPr>
        </p:nvSpPr>
        <p:spPr>
          <a:xfrm>
            <a:off x="703808" y="1437868"/>
            <a:ext cx="2521585" cy="574040"/>
          </a:xfrm>
          <a:prstGeom prst="rect">
            <a:avLst/>
          </a:prstGeom>
        </p:spPr>
        <p:txBody>
          <a:bodyPr vert="horz" wrap="square" lIns="0" tIns="12700" rIns="0" bIns="0" rtlCol="0">
            <a:spAutoFit/>
          </a:bodyPr>
          <a:lstStyle/>
          <a:p>
            <a:pPr marL="12700">
              <a:lnSpc>
                <a:spcPct val="100000"/>
              </a:lnSpc>
              <a:spcBef>
                <a:spcPts val="100"/>
              </a:spcBef>
            </a:pPr>
            <a:r>
              <a:rPr spc="-70" dirty="0"/>
              <a:t>Services</a:t>
            </a:r>
          </a:p>
        </p:txBody>
      </p:sp>
      <p:sp>
        <p:nvSpPr>
          <p:cNvPr id="3" name="object 3"/>
          <p:cNvSpPr txBox="1"/>
          <p:nvPr/>
        </p:nvSpPr>
        <p:spPr>
          <a:xfrm>
            <a:off x="5006695" y="2566509"/>
            <a:ext cx="1631499" cy="443711"/>
          </a:xfrm>
          <a:prstGeom prst="rect">
            <a:avLst/>
          </a:prstGeom>
        </p:spPr>
        <p:txBody>
          <a:bodyPr vert="horz" wrap="square" lIns="0" tIns="12700" rIns="0" bIns="0" rtlCol="0">
            <a:spAutoFit/>
          </a:bodyPr>
          <a:lstStyle>
            <a:defPPr>
              <a:defRPr lang="en-PK"/>
            </a:defPPr>
            <a:lvl1pPr>
              <a:spcAft>
                <a:spcPts val="1000"/>
              </a:spcAft>
              <a:defRPr sz="1400" b="1">
                <a:solidFill>
                  <a:schemeClr val="bg1">
                    <a:lumMod val="50000"/>
                  </a:schemeClr>
                </a:solidFill>
                <a:ea typeface="MS Gothic" panose="020B0609070205080204" pitchFamily="49" charset="-128"/>
                <a:cs typeface="Times New Roman" panose="02020603050405020304" pitchFamily="18" charset="0"/>
              </a:defRPr>
            </a:lvl1pPr>
          </a:lstStyle>
          <a:p>
            <a:r>
              <a:rPr lang="en-US" dirty="0"/>
              <a:t>PEAK PERFORMERS HUNTING SERVICES</a:t>
            </a:r>
          </a:p>
        </p:txBody>
      </p:sp>
      <p:sp>
        <p:nvSpPr>
          <p:cNvPr id="4" name="object 4"/>
          <p:cNvSpPr/>
          <p:nvPr/>
        </p:nvSpPr>
        <p:spPr>
          <a:xfrm>
            <a:off x="5006695" y="3131388"/>
            <a:ext cx="1805939" cy="0"/>
          </a:xfrm>
          <a:custGeom>
            <a:avLst/>
            <a:gdLst/>
            <a:ahLst/>
            <a:cxnLst/>
            <a:rect l="l" t="t" r="r" b="b"/>
            <a:pathLst>
              <a:path w="1805940">
                <a:moveTo>
                  <a:pt x="0" y="0"/>
                </a:moveTo>
                <a:lnTo>
                  <a:pt x="1805520" y="0"/>
                </a:lnTo>
              </a:path>
            </a:pathLst>
          </a:custGeom>
          <a:ln w="47244">
            <a:solidFill>
              <a:srgbClr val="DCDDDE"/>
            </a:solidFill>
          </a:ln>
        </p:spPr>
        <p:txBody>
          <a:bodyPr wrap="square" lIns="0" tIns="0" rIns="0" bIns="0" rtlCol="0"/>
          <a:lstStyle/>
          <a:p>
            <a:endParaRPr/>
          </a:p>
        </p:txBody>
      </p:sp>
      <p:sp>
        <p:nvSpPr>
          <p:cNvPr id="5" name="object 5"/>
          <p:cNvSpPr txBox="1"/>
          <p:nvPr/>
        </p:nvSpPr>
        <p:spPr>
          <a:xfrm>
            <a:off x="4997487" y="5644126"/>
            <a:ext cx="2056997" cy="443711"/>
          </a:xfrm>
          <a:prstGeom prst="rect">
            <a:avLst/>
          </a:prstGeom>
        </p:spPr>
        <p:txBody>
          <a:bodyPr vert="horz" wrap="square" lIns="0" tIns="12700" rIns="0" bIns="0" rtlCol="0">
            <a:spAutoFit/>
          </a:bodyPr>
          <a:lstStyle/>
          <a:p>
            <a:pPr>
              <a:spcAft>
                <a:spcPts val="1000"/>
              </a:spcAft>
            </a:pPr>
            <a:r>
              <a:rPr lang="en-US" sz="1400" b="1" dirty="0">
                <a:solidFill>
                  <a:schemeClr val="bg1">
                    <a:lumMod val="50000"/>
                  </a:schemeClr>
                </a:solidFill>
                <a:ea typeface="MS Gothic" panose="020B0609070205080204" pitchFamily="49" charset="-128"/>
                <a:cs typeface="Times New Roman" panose="02020603050405020304" pitchFamily="18" charset="0"/>
              </a:rPr>
              <a:t>ORGANIZATIONAL DEVELOPMENT</a:t>
            </a:r>
          </a:p>
        </p:txBody>
      </p:sp>
      <p:sp>
        <p:nvSpPr>
          <p:cNvPr id="6" name="object 6"/>
          <p:cNvSpPr/>
          <p:nvPr/>
        </p:nvSpPr>
        <p:spPr>
          <a:xfrm>
            <a:off x="4987830" y="6134240"/>
            <a:ext cx="1805939" cy="0"/>
          </a:xfrm>
          <a:custGeom>
            <a:avLst/>
            <a:gdLst/>
            <a:ahLst/>
            <a:cxnLst/>
            <a:rect l="l" t="t" r="r" b="b"/>
            <a:pathLst>
              <a:path w="1805940">
                <a:moveTo>
                  <a:pt x="0" y="0"/>
                </a:moveTo>
                <a:lnTo>
                  <a:pt x="1805520" y="0"/>
                </a:lnTo>
              </a:path>
            </a:pathLst>
          </a:custGeom>
          <a:ln w="47244">
            <a:solidFill>
              <a:srgbClr val="DCDDDE"/>
            </a:solidFill>
          </a:ln>
        </p:spPr>
        <p:txBody>
          <a:bodyPr wrap="square" lIns="0" tIns="0" rIns="0" bIns="0" rtlCol="0"/>
          <a:lstStyle/>
          <a:p>
            <a:endParaRPr sz="900">
              <a:latin typeface="Century Gothic" panose="020B0502020202020204" pitchFamily="34" charset="0"/>
            </a:endParaRPr>
          </a:p>
        </p:txBody>
      </p:sp>
      <p:sp>
        <p:nvSpPr>
          <p:cNvPr id="9" name="object 9"/>
          <p:cNvSpPr/>
          <p:nvPr/>
        </p:nvSpPr>
        <p:spPr>
          <a:xfrm>
            <a:off x="4185640" y="2616098"/>
            <a:ext cx="310515" cy="400050"/>
          </a:xfrm>
          <a:custGeom>
            <a:avLst/>
            <a:gdLst/>
            <a:ahLst/>
            <a:cxnLst/>
            <a:rect l="l" t="t" r="r" b="b"/>
            <a:pathLst>
              <a:path w="310514" h="400050">
                <a:moveTo>
                  <a:pt x="157060" y="0"/>
                </a:moveTo>
                <a:lnTo>
                  <a:pt x="109580" y="17440"/>
                </a:lnTo>
                <a:lnTo>
                  <a:pt x="72760" y="41877"/>
                </a:lnTo>
                <a:lnTo>
                  <a:pt x="42406" y="73369"/>
                </a:lnTo>
                <a:lnTo>
                  <a:pt x="19504" y="110645"/>
                </a:lnTo>
                <a:lnTo>
                  <a:pt x="5040" y="152433"/>
                </a:lnTo>
                <a:lnTo>
                  <a:pt x="0" y="197459"/>
                </a:lnTo>
                <a:lnTo>
                  <a:pt x="5357" y="243834"/>
                </a:lnTo>
                <a:lnTo>
                  <a:pt x="20613" y="286435"/>
                </a:lnTo>
                <a:lnTo>
                  <a:pt x="44544" y="324038"/>
                </a:lnTo>
                <a:lnTo>
                  <a:pt x="75922" y="355417"/>
                </a:lnTo>
                <a:lnTo>
                  <a:pt x="113525" y="379347"/>
                </a:lnTo>
                <a:lnTo>
                  <a:pt x="156126" y="394603"/>
                </a:lnTo>
                <a:lnTo>
                  <a:pt x="202501" y="399961"/>
                </a:lnTo>
                <a:lnTo>
                  <a:pt x="229033" y="398219"/>
                </a:lnTo>
                <a:lnTo>
                  <a:pt x="254992" y="393058"/>
                </a:lnTo>
                <a:lnTo>
                  <a:pt x="280020" y="384573"/>
                </a:lnTo>
                <a:lnTo>
                  <a:pt x="287930" y="380669"/>
                </a:lnTo>
                <a:lnTo>
                  <a:pt x="202501" y="380669"/>
                </a:lnTo>
                <a:lnTo>
                  <a:pt x="153851" y="374114"/>
                </a:lnTo>
                <a:lnTo>
                  <a:pt x="110101" y="355621"/>
                </a:lnTo>
                <a:lnTo>
                  <a:pt x="73010" y="326950"/>
                </a:lnTo>
                <a:lnTo>
                  <a:pt x="44339" y="289860"/>
                </a:lnTo>
                <a:lnTo>
                  <a:pt x="25846" y="246110"/>
                </a:lnTo>
                <a:lnTo>
                  <a:pt x="19291" y="197459"/>
                </a:lnTo>
                <a:lnTo>
                  <a:pt x="25813" y="148886"/>
                </a:lnTo>
                <a:lnTo>
                  <a:pt x="44355" y="104865"/>
                </a:lnTo>
                <a:lnTo>
                  <a:pt x="73378" y="67387"/>
                </a:lnTo>
                <a:lnTo>
                  <a:pt x="111345" y="38444"/>
                </a:lnTo>
                <a:lnTo>
                  <a:pt x="156717" y="20027"/>
                </a:lnTo>
                <a:lnTo>
                  <a:pt x="161848" y="18694"/>
                </a:lnTo>
                <a:lnTo>
                  <a:pt x="164947" y="13436"/>
                </a:lnTo>
                <a:lnTo>
                  <a:pt x="162305" y="3124"/>
                </a:lnTo>
                <a:lnTo>
                  <a:pt x="157060" y="0"/>
                </a:lnTo>
                <a:close/>
              </a:path>
              <a:path w="310514" h="400050">
                <a:moveTo>
                  <a:pt x="298703" y="353491"/>
                </a:moveTo>
                <a:lnTo>
                  <a:pt x="249988" y="374430"/>
                </a:lnTo>
                <a:lnTo>
                  <a:pt x="202501" y="380669"/>
                </a:lnTo>
                <a:lnTo>
                  <a:pt x="287930" y="380669"/>
                </a:lnTo>
                <a:lnTo>
                  <a:pt x="303758" y="372859"/>
                </a:lnTo>
                <a:lnTo>
                  <a:pt x="308368" y="370192"/>
                </a:lnTo>
                <a:lnTo>
                  <a:pt x="309943" y="364299"/>
                </a:lnTo>
                <a:lnTo>
                  <a:pt x="304596" y="355066"/>
                </a:lnTo>
                <a:lnTo>
                  <a:pt x="298703" y="353491"/>
                </a:lnTo>
                <a:close/>
              </a:path>
            </a:pathLst>
          </a:custGeom>
          <a:solidFill>
            <a:srgbClr val="211E1F"/>
          </a:solidFill>
        </p:spPr>
        <p:txBody>
          <a:bodyPr wrap="square" lIns="0" tIns="0" rIns="0" bIns="0" rtlCol="0"/>
          <a:lstStyle/>
          <a:p>
            <a:endParaRPr/>
          </a:p>
        </p:txBody>
      </p:sp>
      <p:sp>
        <p:nvSpPr>
          <p:cNvPr id="10" name="object 10"/>
          <p:cNvSpPr/>
          <p:nvPr/>
        </p:nvSpPr>
        <p:spPr>
          <a:xfrm>
            <a:off x="4330281" y="2562860"/>
            <a:ext cx="115722" cy="67487"/>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331017" y="2611069"/>
            <a:ext cx="263525" cy="405130"/>
          </a:xfrm>
          <a:custGeom>
            <a:avLst/>
            <a:gdLst/>
            <a:ahLst/>
            <a:cxnLst/>
            <a:rect l="l" t="t" r="r" b="b"/>
            <a:pathLst>
              <a:path w="263525" h="405130">
                <a:moveTo>
                  <a:pt x="144227" y="19278"/>
                </a:moveTo>
                <a:lnTo>
                  <a:pt x="58585" y="19278"/>
                </a:lnTo>
                <a:lnTo>
                  <a:pt x="107555" y="25833"/>
                </a:lnTo>
                <a:lnTo>
                  <a:pt x="151635" y="44326"/>
                </a:lnTo>
                <a:lnTo>
                  <a:pt x="189034" y="72998"/>
                </a:lnTo>
                <a:lnTo>
                  <a:pt x="217964" y="110088"/>
                </a:lnTo>
                <a:lnTo>
                  <a:pt x="236634" y="153838"/>
                </a:lnTo>
                <a:lnTo>
                  <a:pt x="243255" y="202488"/>
                </a:lnTo>
                <a:lnTo>
                  <a:pt x="237822" y="244224"/>
                </a:lnTo>
                <a:lnTo>
                  <a:pt x="224372" y="281068"/>
                </a:lnTo>
                <a:lnTo>
                  <a:pt x="207181" y="311518"/>
                </a:lnTo>
                <a:lnTo>
                  <a:pt x="190525" y="334073"/>
                </a:lnTo>
                <a:lnTo>
                  <a:pt x="189090" y="335788"/>
                </a:lnTo>
                <a:lnTo>
                  <a:pt x="189725" y="337972"/>
                </a:lnTo>
                <a:lnTo>
                  <a:pt x="189725" y="349237"/>
                </a:lnTo>
                <a:lnTo>
                  <a:pt x="189001" y="351269"/>
                </a:lnTo>
                <a:lnTo>
                  <a:pt x="190258" y="352945"/>
                </a:lnTo>
                <a:lnTo>
                  <a:pt x="225234" y="401167"/>
                </a:lnTo>
                <a:lnTo>
                  <a:pt x="227101" y="403656"/>
                </a:lnTo>
                <a:lnTo>
                  <a:pt x="230009" y="404990"/>
                </a:lnTo>
                <a:lnTo>
                  <a:pt x="234937" y="404990"/>
                </a:lnTo>
                <a:lnTo>
                  <a:pt x="237680" y="404368"/>
                </a:lnTo>
                <a:lnTo>
                  <a:pt x="243674" y="399834"/>
                </a:lnTo>
                <a:lnTo>
                  <a:pt x="245224" y="393788"/>
                </a:lnTo>
                <a:lnTo>
                  <a:pt x="242023" y="389534"/>
                </a:lnTo>
                <a:lnTo>
                  <a:pt x="209016" y="343903"/>
                </a:lnTo>
                <a:lnTo>
                  <a:pt x="209016" y="343649"/>
                </a:lnTo>
                <a:lnTo>
                  <a:pt x="225625" y="318933"/>
                </a:lnTo>
                <a:lnTo>
                  <a:pt x="243366" y="286237"/>
                </a:lnTo>
                <a:lnTo>
                  <a:pt x="257494" y="246956"/>
                </a:lnTo>
                <a:lnTo>
                  <a:pt x="263258" y="202488"/>
                </a:lnTo>
                <a:lnTo>
                  <a:pt x="257794" y="156118"/>
                </a:lnTo>
                <a:lnTo>
                  <a:pt x="242254" y="113520"/>
                </a:lnTo>
                <a:lnTo>
                  <a:pt x="217921" y="75920"/>
                </a:lnTo>
                <a:lnTo>
                  <a:pt x="186074" y="44543"/>
                </a:lnTo>
                <a:lnTo>
                  <a:pt x="147993" y="20613"/>
                </a:lnTo>
                <a:lnTo>
                  <a:pt x="144227" y="19278"/>
                </a:lnTo>
                <a:close/>
              </a:path>
              <a:path w="263525" h="405130">
                <a:moveTo>
                  <a:pt x="58254" y="0"/>
                </a:moveTo>
                <a:lnTo>
                  <a:pt x="8216" y="6362"/>
                </a:lnTo>
                <a:lnTo>
                  <a:pt x="0" y="12954"/>
                </a:lnTo>
                <a:lnTo>
                  <a:pt x="2654" y="23266"/>
                </a:lnTo>
                <a:lnTo>
                  <a:pt x="7975" y="26390"/>
                </a:lnTo>
                <a:lnTo>
                  <a:pt x="13157" y="25057"/>
                </a:lnTo>
                <a:lnTo>
                  <a:pt x="24461" y="22509"/>
                </a:lnTo>
                <a:lnTo>
                  <a:pt x="35771" y="20705"/>
                </a:lnTo>
                <a:lnTo>
                  <a:pt x="47131" y="19633"/>
                </a:lnTo>
                <a:lnTo>
                  <a:pt x="58585" y="19278"/>
                </a:lnTo>
                <a:lnTo>
                  <a:pt x="144227" y="19278"/>
                </a:lnTo>
                <a:lnTo>
                  <a:pt x="104960" y="5357"/>
                </a:lnTo>
                <a:lnTo>
                  <a:pt x="58254" y="0"/>
                </a:lnTo>
                <a:close/>
              </a:path>
            </a:pathLst>
          </a:custGeom>
          <a:solidFill>
            <a:srgbClr val="211E1F"/>
          </a:solidFill>
        </p:spPr>
        <p:txBody>
          <a:bodyPr wrap="square" lIns="0" tIns="0" rIns="0" bIns="0" rtlCol="0"/>
          <a:lstStyle/>
          <a:p>
            <a:endParaRPr/>
          </a:p>
        </p:txBody>
      </p:sp>
      <p:sp>
        <p:nvSpPr>
          <p:cNvPr id="12" name="object 12"/>
          <p:cNvSpPr/>
          <p:nvPr/>
        </p:nvSpPr>
        <p:spPr>
          <a:xfrm>
            <a:off x="4213364" y="2947340"/>
            <a:ext cx="60325" cy="69215"/>
          </a:xfrm>
          <a:custGeom>
            <a:avLst/>
            <a:gdLst/>
            <a:ahLst/>
            <a:cxnLst/>
            <a:rect l="l" t="t" r="r" b="b"/>
            <a:pathLst>
              <a:path w="60325" h="69214">
                <a:moveTo>
                  <a:pt x="51307" y="0"/>
                </a:moveTo>
                <a:lnTo>
                  <a:pt x="45211" y="673"/>
                </a:lnTo>
                <a:lnTo>
                  <a:pt x="0" y="57213"/>
                </a:lnTo>
                <a:lnTo>
                  <a:pt x="660" y="63284"/>
                </a:lnTo>
                <a:lnTo>
                  <a:pt x="6603" y="68033"/>
                </a:lnTo>
                <a:lnTo>
                  <a:pt x="8724" y="68719"/>
                </a:lnTo>
                <a:lnTo>
                  <a:pt x="13677" y="68719"/>
                </a:lnTo>
                <a:lnTo>
                  <a:pt x="16471" y="67475"/>
                </a:lnTo>
                <a:lnTo>
                  <a:pt x="18389" y="65100"/>
                </a:lnTo>
                <a:lnTo>
                  <a:pt x="60286" y="12725"/>
                </a:lnTo>
                <a:lnTo>
                  <a:pt x="59626" y="6654"/>
                </a:lnTo>
                <a:lnTo>
                  <a:pt x="51307" y="0"/>
                </a:lnTo>
                <a:close/>
              </a:path>
            </a:pathLst>
          </a:custGeom>
          <a:solidFill>
            <a:srgbClr val="211E1F"/>
          </a:solidFill>
        </p:spPr>
        <p:txBody>
          <a:bodyPr wrap="square" lIns="0" tIns="0" rIns="0" bIns="0" rtlCol="0"/>
          <a:lstStyle/>
          <a:p>
            <a:endParaRPr/>
          </a:p>
        </p:txBody>
      </p:sp>
      <p:sp>
        <p:nvSpPr>
          <p:cNvPr id="13" name="object 13"/>
          <p:cNvSpPr/>
          <p:nvPr/>
        </p:nvSpPr>
        <p:spPr>
          <a:xfrm>
            <a:off x="4224223" y="2649639"/>
            <a:ext cx="328295" cy="328295"/>
          </a:xfrm>
          <a:custGeom>
            <a:avLst/>
            <a:gdLst/>
            <a:ahLst/>
            <a:cxnLst/>
            <a:rect l="l" t="t" r="r" b="b"/>
            <a:pathLst>
              <a:path w="328295" h="328294">
                <a:moveTo>
                  <a:pt x="163918" y="0"/>
                </a:moveTo>
                <a:lnTo>
                  <a:pt x="120392" y="5865"/>
                </a:lnTo>
                <a:lnTo>
                  <a:pt x="81249" y="22411"/>
                </a:lnTo>
                <a:lnTo>
                  <a:pt x="48064" y="48064"/>
                </a:lnTo>
                <a:lnTo>
                  <a:pt x="22411" y="81249"/>
                </a:lnTo>
                <a:lnTo>
                  <a:pt x="5865" y="120392"/>
                </a:lnTo>
                <a:lnTo>
                  <a:pt x="0" y="163918"/>
                </a:lnTo>
                <a:lnTo>
                  <a:pt x="5865" y="207450"/>
                </a:lnTo>
                <a:lnTo>
                  <a:pt x="22411" y="246596"/>
                </a:lnTo>
                <a:lnTo>
                  <a:pt x="48064" y="279784"/>
                </a:lnTo>
                <a:lnTo>
                  <a:pt x="81249" y="305438"/>
                </a:lnTo>
                <a:lnTo>
                  <a:pt x="120392" y="321985"/>
                </a:lnTo>
                <a:lnTo>
                  <a:pt x="163918" y="327850"/>
                </a:lnTo>
                <a:lnTo>
                  <a:pt x="207445" y="321985"/>
                </a:lnTo>
                <a:lnTo>
                  <a:pt x="239207" y="308559"/>
                </a:lnTo>
                <a:lnTo>
                  <a:pt x="163918" y="308559"/>
                </a:lnTo>
                <a:lnTo>
                  <a:pt x="118250" y="301173"/>
                </a:lnTo>
                <a:lnTo>
                  <a:pt x="78550" y="280615"/>
                </a:lnTo>
                <a:lnTo>
                  <a:pt x="47222" y="249286"/>
                </a:lnTo>
                <a:lnTo>
                  <a:pt x="26664" y="209587"/>
                </a:lnTo>
                <a:lnTo>
                  <a:pt x="19278" y="163918"/>
                </a:lnTo>
                <a:lnTo>
                  <a:pt x="26664" y="118254"/>
                </a:lnTo>
                <a:lnTo>
                  <a:pt x="47222" y="78556"/>
                </a:lnTo>
                <a:lnTo>
                  <a:pt x="78550" y="47225"/>
                </a:lnTo>
                <a:lnTo>
                  <a:pt x="118250" y="26665"/>
                </a:lnTo>
                <a:lnTo>
                  <a:pt x="163918" y="19278"/>
                </a:lnTo>
                <a:lnTo>
                  <a:pt x="239178" y="19278"/>
                </a:lnTo>
                <a:lnTo>
                  <a:pt x="207445" y="5865"/>
                </a:lnTo>
                <a:lnTo>
                  <a:pt x="163918" y="0"/>
                </a:lnTo>
                <a:close/>
              </a:path>
              <a:path w="328295" h="328294">
                <a:moveTo>
                  <a:pt x="239178" y="19278"/>
                </a:moveTo>
                <a:lnTo>
                  <a:pt x="163918" y="19278"/>
                </a:lnTo>
                <a:lnTo>
                  <a:pt x="209587" y="26665"/>
                </a:lnTo>
                <a:lnTo>
                  <a:pt x="249286" y="47225"/>
                </a:lnTo>
                <a:lnTo>
                  <a:pt x="280615" y="78556"/>
                </a:lnTo>
                <a:lnTo>
                  <a:pt x="301173" y="118254"/>
                </a:lnTo>
                <a:lnTo>
                  <a:pt x="308559" y="163918"/>
                </a:lnTo>
                <a:lnTo>
                  <a:pt x="301173" y="209587"/>
                </a:lnTo>
                <a:lnTo>
                  <a:pt x="280615" y="249286"/>
                </a:lnTo>
                <a:lnTo>
                  <a:pt x="249286" y="280615"/>
                </a:lnTo>
                <a:lnTo>
                  <a:pt x="209587" y="301173"/>
                </a:lnTo>
                <a:lnTo>
                  <a:pt x="163918" y="308559"/>
                </a:lnTo>
                <a:lnTo>
                  <a:pt x="239207" y="308559"/>
                </a:lnTo>
                <a:lnTo>
                  <a:pt x="279779" y="279784"/>
                </a:lnTo>
                <a:lnTo>
                  <a:pt x="305435" y="246596"/>
                </a:lnTo>
                <a:lnTo>
                  <a:pt x="321984" y="207450"/>
                </a:lnTo>
                <a:lnTo>
                  <a:pt x="327850" y="163918"/>
                </a:lnTo>
                <a:lnTo>
                  <a:pt x="321984" y="120392"/>
                </a:lnTo>
                <a:lnTo>
                  <a:pt x="305435" y="81249"/>
                </a:lnTo>
                <a:lnTo>
                  <a:pt x="279779" y="48064"/>
                </a:lnTo>
                <a:lnTo>
                  <a:pt x="246591" y="22411"/>
                </a:lnTo>
                <a:lnTo>
                  <a:pt x="239178" y="19278"/>
                </a:lnTo>
                <a:close/>
              </a:path>
            </a:pathLst>
          </a:custGeom>
          <a:solidFill>
            <a:srgbClr val="211E1F"/>
          </a:solidFill>
        </p:spPr>
        <p:txBody>
          <a:bodyPr wrap="square" lIns="0" tIns="0" rIns="0" bIns="0" rtlCol="0"/>
          <a:lstStyle/>
          <a:p>
            <a:endParaRPr/>
          </a:p>
        </p:txBody>
      </p:sp>
      <p:sp>
        <p:nvSpPr>
          <p:cNvPr id="14" name="object 14"/>
          <p:cNvSpPr/>
          <p:nvPr/>
        </p:nvSpPr>
        <p:spPr>
          <a:xfrm>
            <a:off x="4385754" y="2697848"/>
            <a:ext cx="19685" cy="48260"/>
          </a:xfrm>
          <a:custGeom>
            <a:avLst/>
            <a:gdLst/>
            <a:ahLst/>
            <a:cxnLst/>
            <a:rect l="l" t="t" r="r" b="b"/>
            <a:pathLst>
              <a:path w="19685" h="48260">
                <a:moveTo>
                  <a:pt x="14960" y="0"/>
                </a:moveTo>
                <a:lnTo>
                  <a:pt x="4318" y="0"/>
                </a:lnTo>
                <a:lnTo>
                  <a:pt x="0" y="4305"/>
                </a:lnTo>
                <a:lnTo>
                  <a:pt x="0" y="43891"/>
                </a:lnTo>
                <a:lnTo>
                  <a:pt x="4318" y="48209"/>
                </a:lnTo>
                <a:lnTo>
                  <a:pt x="14960" y="48209"/>
                </a:lnTo>
                <a:lnTo>
                  <a:pt x="19278" y="43891"/>
                </a:lnTo>
                <a:lnTo>
                  <a:pt x="19278" y="4305"/>
                </a:lnTo>
                <a:lnTo>
                  <a:pt x="14960" y="0"/>
                </a:lnTo>
                <a:close/>
              </a:path>
            </a:pathLst>
          </a:custGeom>
          <a:solidFill>
            <a:srgbClr val="211E1F"/>
          </a:solidFill>
        </p:spPr>
        <p:txBody>
          <a:bodyPr wrap="square" lIns="0" tIns="0" rIns="0" bIns="0" rtlCol="0"/>
          <a:lstStyle/>
          <a:p>
            <a:endParaRPr/>
          </a:p>
        </p:txBody>
      </p:sp>
      <p:sp>
        <p:nvSpPr>
          <p:cNvPr id="15" name="object 15"/>
          <p:cNvSpPr/>
          <p:nvPr/>
        </p:nvSpPr>
        <p:spPr>
          <a:xfrm>
            <a:off x="4385754" y="2881058"/>
            <a:ext cx="19685" cy="48260"/>
          </a:xfrm>
          <a:custGeom>
            <a:avLst/>
            <a:gdLst/>
            <a:ahLst/>
            <a:cxnLst/>
            <a:rect l="l" t="t" r="r" b="b"/>
            <a:pathLst>
              <a:path w="19685" h="48260">
                <a:moveTo>
                  <a:pt x="14960" y="0"/>
                </a:moveTo>
                <a:lnTo>
                  <a:pt x="4318" y="0"/>
                </a:lnTo>
                <a:lnTo>
                  <a:pt x="0" y="4305"/>
                </a:lnTo>
                <a:lnTo>
                  <a:pt x="0" y="43891"/>
                </a:lnTo>
                <a:lnTo>
                  <a:pt x="4318" y="48209"/>
                </a:lnTo>
                <a:lnTo>
                  <a:pt x="14960" y="48209"/>
                </a:lnTo>
                <a:lnTo>
                  <a:pt x="19278" y="43891"/>
                </a:lnTo>
                <a:lnTo>
                  <a:pt x="19278" y="4305"/>
                </a:lnTo>
                <a:lnTo>
                  <a:pt x="14960" y="0"/>
                </a:lnTo>
                <a:close/>
              </a:path>
            </a:pathLst>
          </a:custGeom>
          <a:solidFill>
            <a:srgbClr val="211E1F"/>
          </a:solidFill>
        </p:spPr>
        <p:txBody>
          <a:bodyPr wrap="square" lIns="0" tIns="0" rIns="0" bIns="0" rtlCol="0"/>
          <a:lstStyle/>
          <a:p>
            <a:endParaRPr/>
          </a:p>
        </p:txBody>
      </p:sp>
      <p:sp>
        <p:nvSpPr>
          <p:cNvPr id="16" name="object 16"/>
          <p:cNvSpPr/>
          <p:nvPr/>
        </p:nvSpPr>
        <p:spPr>
          <a:xfrm>
            <a:off x="4276864" y="2803906"/>
            <a:ext cx="48260" cy="19685"/>
          </a:xfrm>
          <a:custGeom>
            <a:avLst/>
            <a:gdLst/>
            <a:ahLst/>
            <a:cxnLst/>
            <a:rect l="l" t="t" r="r" b="b"/>
            <a:pathLst>
              <a:path w="48260" h="19685">
                <a:moveTo>
                  <a:pt x="43891" y="0"/>
                </a:moveTo>
                <a:lnTo>
                  <a:pt x="4317" y="0"/>
                </a:lnTo>
                <a:lnTo>
                  <a:pt x="0" y="4318"/>
                </a:lnTo>
                <a:lnTo>
                  <a:pt x="0" y="14986"/>
                </a:lnTo>
                <a:lnTo>
                  <a:pt x="4317" y="19291"/>
                </a:lnTo>
                <a:lnTo>
                  <a:pt x="43891" y="19291"/>
                </a:lnTo>
                <a:lnTo>
                  <a:pt x="48209" y="14986"/>
                </a:lnTo>
                <a:lnTo>
                  <a:pt x="48209" y="4318"/>
                </a:lnTo>
                <a:lnTo>
                  <a:pt x="43891" y="0"/>
                </a:lnTo>
                <a:close/>
              </a:path>
            </a:pathLst>
          </a:custGeom>
          <a:solidFill>
            <a:srgbClr val="211E1F"/>
          </a:solidFill>
        </p:spPr>
        <p:txBody>
          <a:bodyPr wrap="square" lIns="0" tIns="0" rIns="0" bIns="0" rtlCol="0"/>
          <a:lstStyle/>
          <a:p>
            <a:endParaRPr/>
          </a:p>
        </p:txBody>
      </p:sp>
      <p:sp>
        <p:nvSpPr>
          <p:cNvPr id="17" name="object 17"/>
          <p:cNvSpPr/>
          <p:nvPr/>
        </p:nvSpPr>
        <p:spPr>
          <a:xfrm>
            <a:off x="4460075" y="2803906"/>
            <a:ext cx="48260" cy="19685"/>
          </a:xfrm>
          <a:custGeom>
            <a:avLst/>
            <a:gdLst/>
            <a:ahLst/>
            <a:cxnLst/>
            <a:rect l="l" t="t" r="r" b="b"/>
            <a:pathLst>
              <a:path w="48260" h="19685">
                <a:moveTo>
                  <a:pt x="43891" y="0"/>
                </a:moveTo>
                <a:lnTo>
                  <a:pt x="4317" y="0"/>
                </a:lnTo>
                <a:lnTo>
                  <a:pt x="0" y="4318"/>
                </a:lnTo>
                <a:lnTo>
                  <a:pt x="0" y="14986"/>
                </a:lnTo>
                <a:lnTo>
                  <a:pt x="4317" y="19291"/>
                </a:lnTo>
                <a:lnTo>
                  <a:pt x="43891" y="19291"/>
                </a:lnTo>
                <a:lnTo>
                  <a:pt x="48209" y="14986"/>
                </a:lnTo>
                <a:lnTo>
                  <a:pt x="48209" y="4318"/>
                </a:lnTo>
                <a:lnTo>
                  <a:pt x="43891" y="0"/>
                </a:lnTo>
                <a:close/>
              </a:path>
            </a:pathLst>
          </a:custGeom>
          <a:solidFill>
            <a:srgbClr val="211E1F"/>
          </a:solidFill>
        </p:spPr>
        <p:txBody>
          <a:bodyPr wrap="square" lIns="0" tIns="0" rIns="0" bIns="0" rtlCol="0"/>
          <a:lstStyle/>
          <a:p>
            <a:endParaRPr/>
          </a:p>
        </p:txBody>
      </p:sp>
      <p:sp>
        <p:nvSpPr>
          <p:cNvPr id="18" name="object 18"/>
          <p:cNvSpPr/>
          <p:nvPr/>
        </p:nvSpPr>
        <p:spPr>
          <a:xfrm>
            <a:off x="4161497" y="5810847"/>
            <a:ext cx="109855" cy="109855"/>
          </a:xfrm>
          <a:custGeom>
            <a:avLst/>
            <a:gdLst/>
            <a:ahLst/>
            <a:cxnLst/>
            <a:rect l="l" t="t" r="r" b="b"/>
            <a:pathLst>
              <a:path w="109854" h="109854">
                <a:moveTo>
                  <a:pt x="109600" y="54838"/>
                </a:moveTo>
                <a:lnTo>
                  <a:pt x="105296" y="76180"/>
                </a:lnTo>
                <a:lnTo>
                  <a:pt x="93556" y="93611"/>
                </a:lnTo>
                <a:lnTo>
                  <a:pt x="76141" y="105366"/>
                </a:lnTo>
                <a:lnTo>
                  <a:pt x="54813" y="109677"/>
                </a:lnTo>
                <a:lnTo>
                  <a:pt x="33480" y="105366"/>
                </a:lnTo>
                <a:lnTo>
                  <a:pt x="16057" y="93611"/>
                </a:lnTo>
                <a:lnTo>
                  <a:pt x="4308" y="76180"/>
                </a:lnTo>
                <a:lnTo>
                  <a:pt x="0" y="54838"/>
                </a:lnTo>
                <a:lnTo>
                  <a:pt x="4308" y="33491"/>
                </a:lnTo>
                <a:lnTo>
                  <a:pt x="16057" y="16060"/>
                </a:lnTo>
                <a:lnTo>
                  <a:pt x="33480" y="4309"/>
                </a:lnTo>
                <a:lnTo>
                  <a:pt x="54813" y="0"/>
                </a:lnTo>
                <a:lnTo>
                  <a:pt x="76141" y="4309"/>
                </a:lnTo>
                <a:lnTo>
                  <a:pt x="93556" y="16060"/>
                </a:lnTo>
                <a:lnTo>
                  <a:pt x="105296" y="33491"/>
                </a:lnTo>
                <a:lnTo>
                  <a:pt x="109600" y="54838"/>
                </a:lnTo>
                <a:close/>
              </a:path>
            </a:pathLst>
          </a:custGeom>
          <a:ln w="25400">
            <a:solidFill>
              <a:srgbClr val="211E1F"/>
            </a:solidFill>
          </a:ln>
        </p:spPr>
        <p:txBody>
          <a:bodyPr wrap="square" lIns="0" tIns="0" rIns="0" bIns="0" rtlCol="0"/>
          <a:lstStyle/>
          <a:p>
            <a:endParaRPr sz="900">
              <a:latin typeface="Century Gothic" panose="020B0502020202020204" pitchFamily="34" charset="0"/>
            </a:endParaRPr>
          </a:p>
        </p:txBody>
      </p:sp>
      <p:sp>
        <p:nvSpPr>
          <p:cNvPr id="19" name="object 19"/>
          <p:cNvSpPr/>
          <p:nvPr/>
        </p:nvSpPr>
        <p:spPr>
          <a:xfrm>
            <a:off x="4289361" y="5902249"/>
            <a:ext cx="219710" cy="109855"/>
          </a:xfrm>
          <a:custGeom>
            <a:avLst/>
            <a:gdLst/>
            <a:ahLst/>
            <a:cxnLst/>
            <a:rect l="l" t="t" r="r" b="b"/>
            <a:pathLst>
              <a:path w="219710" h="109854">
                <a:moveTo>
                  <a:pt x="0" y="109677"/>
                </a:moveTo>
                <a:lnTo>
                  <a:pt x="8615" y="66983"/>
                </a:lnTo>
                <a:lnTo>
                  <a:pt x="32107" y="32121"/>
                </a:lnTo>
                <a:lnTo>
                  <a:pt x="66945" y="8618"/>
                </a:lnTo>
                <a:lnTo>
                  <a:pt x="109601" y="0"/>
                </a:lnTo>
                <a:lnTo>
                  <a:pt x="152261" y="8618"/>
                </a:lnTo>
                <a:lnTo>
                  <a:pt x="187099" y="32121"/>
                </a:lnTo>
                <a:lnTo>
                  <a:pt x="210588" y="66983"/>
                </a:lnTo>
                <a:lnTo>
                  <a:pt x="219202" y="109677"/>
                </a:lnTo>
              </a:path>
            </a:pathLst>
          </a:custGeom>
          <a:ln w="25400">
            <a:solidFill>
              <a:srgbClr val="211E1F"/>
            </a:solidFill>
          </a:ln>
        </p:spPr>
        <p:txBody>
          <a:bodyPr wrap="square" lIns="0" tIns="0" rIns="0" bIns="0" rtlCol="0"/>
          <a:lstStyle/>
          <a:p>
            <a:endParaRPr sz="900">
              <a:latin typeface="Century Gothic" panose="020B0502020202020204" pitchFamily="34" charset="0"/>
            </a:endParaRPr>
          </a:p>
        </p:txBody>
      </p:sp>
      <p:sp>
        <p:nvSpPr>
          <p:cNvPr id="20" name="object 20"/>
          <p:cNvSpPr/>
          <p:nvPr/>
        </p:nvSpPr>
        <p:spPr>
          <a:xfrm>
            <a:off x="4526838" y="5810847"/>
            <a:ext cx="109855" cy="109855"/>
          </a:xfrm>
          <a:custGeom>
            <a:avLst/>
            <a:gdLst/>
            <a:ahLst/>
            <a:cxnLst/>
            <a:rect l="l" t="t" r="r" b="b"/>
            <a:pathLst>
              <a:path w="109854" h="109854">
                <a:moveTo>
                  <a:pt x="109600" y="54838"/>
                </a:moveTo>
                <a:lnTo>
                  <a:pt x="105292" y="76180"/>
                </a:lnTo>
                <a:lnTo>
                  <a:pt x="93543" y="93611"/>
                </a:lnTo>
                <a:lnTo>
                  <a:pt x="76120" y="105366"/>
                </a:lnTo>
                <a:lnTo>
                  <a:pt x="54787" y="109677"/>
                </a:lnTo>
                <a:lnTo>
                  <a:pt x="33454" y="105366"/>
                </a:lnTo>
                <a:lnTo>
                  <a:pt x="16040" y="93611"/>
                </a:lnTo>
                <a:lnTo>
                  <a:pt x="4302" y="76180"/>
                </a:lnTo>
                <a:lnTo>
                  <a:pt x="0" y="54838"/>
                </a:lnTo>
                <a:lnTo>
                  <a:pt x="4302" y="33491"/>
                </a:lnTo>
                <a:lnTo>
                  <a:pt x="16040" y="16060"/>
                </a:lnTo>
                <a:lnTo>
                  <a:pt x="33454" y="4309"/>
                </a:lnTo>
                <a:lnTo>
                  <a:pt x="54787" y="0"/>
                </a:lnTo>
                <a:lnTo>
                  <a:pt x="76120" y="4309"/>
                </a:lnTo>
                <a:lnTo>
                  <a:pt x="93543" y="16060"/>
                </a:lnTo>
                <a:lnTo>
                  <a:pt x="105292" y="33491"/>
                </a:lnTo>
                <a:lnTo>
                  <a:pt x="109600" y="54838"/>
                </a:lnTo>
                <a:close/>
              </a:path>
            </a:pathLst>
          </a:custGeom>
          <a:ln w="25399">
            <a:solidFill>
              <a:srgbClr val="211E1F"/>
            </a:solidFill>
          </a:ln>
        </p:spPr>
        <p:txBody>
          <a:bodyPr wrap="square" lIns="0" tIns="0" rIns="0" bIns="0" rtlCol="0"/>
          <a:lstStyle/>
          <a:p>
            <a:endParaRPr sz="900">
              <a:latin typeface="Century Gothic" panose="020B0502020202020204" pitchFamily="34" charset="0"/>
            </a:endParaRPr>
          </a:p>
        </p:txBody>
      </p:sp>
      <p:sp>
        <p:nvSpPr>
          <p:cNvPr id="21" name="object 21"/>
          <p:cNvSpPr/>
          <p:nvPr/>
        </p:nvSpPr>
        <p:spPr>
          <a:xfrm>
            <a:off x="4325899" y="5756008"/>
            <a:ext cx="146685" cy="146685"/>
          </a:xfrm>
          <a:custGeom>
            <a:avLst/>
            <a:gdLst/>
            <a:ahLst/>
            <a:cxnLst/>
            <a:rect l="l" t="t" r="r" b="b"/>
            <a:pathLst>
              <a:path w="146685" h="146685">
                <a:moveTo>
                  <a:pt x="146126" y="73113"/>
                </a:moveTo>
                <a:lnTo>
                  <a:pt x="140384" y="101577"/>
                </a:lnTo>
                <a:lnTo>
                  <a:pt x="124725" y="124821"/>
                </a:lnTo>
                <a:lnTo>
                  <a:pt x="101500" y="140493"/>
                </a:lnTo>
                <a:lnTo>
                  <a:pt x="73063" y="146240"/>
                </a:lnTo>
                <a:lnTo>
                  <a:pt x="44630" y="140493"/>
                </a:lnTo>
                <a:lnTo>
                  <a:pt x="21405" y="124821"/>
                </a:lnTo>
                <a:lnTo>
                  <a:pt x="5743" y="101577"/>
                </a:lnTo>
                <a:lnTo>
                  <a:pt x="0" y="73113"/>
                </a:lnTo>
                <a:lnTo>
                  <a:pt x="5743" y="44657"/>
                </a:lnTo>
                <a:lnTo>
                  <a:pt x="21405" y="21416"/>
                </a:lnTo>
                <a:lnTo>
                  <a:pt x="44630" y="5746"/>
                </a:lnTo>
                <a:lnTo>
                  <a:pt x="73063" y="0"/>
                </a:lnTo>
                <a:lnTo>
                  <a:pt x="101500" y="5746"/>
                </a:lnTo>
                <a:lnTo>
                  <a:pt x="124725" y="21416"/>
                </a:lnTo>
                <a:lnTo>
                  <a:pt x="140384" y="44657"/>
                </a:lnTo>
                <a:lnTo>
                  <a:pt x="146126" y="73113"/>
                </a:lnTo>
                <a:close/>
              </a:path>
            </a:pathLst>
          </a:custGeom>
          <a:ln w="25400">
            <a:solidFill>
              <a:srgbClr val="211E1F"/>
            </a:solidFill>
          </a:ln>
        </p:spPr>
        <p:txBody>
          <a:bodyPr wrap="square" lIns="0" tIns="0" rIns="0" bIns="0" rtlCol="0"/>
          <a:lstStyle/>
          <a:p>
            <a:endParaRPr sz="900">
              <a:latin typeface="Century Gothic" panose="020B0502020202020204" pitchFamily="34" charset="0"/>
            </a:endParaRPr>
          </a:p>
        </p:txBody>
      </p:sp>
      <p:sp>
        <p:nvSpPr>
          <p:cNvPr id="22" name="object 22"/>
          <p:cNvSpPr/>
          <p:nvPr/>
        </p:nvSpPr>
        <p:spPr>
          <a:xfrm>
            <a:off x="4508563" y="5920524"/>
            <a:ext cx="146685" cy="91440"/>
          </a:xfrm>
          <a:custGeom>
            <a:avLst/>
            <a:gdLst/>
            <a:ahLst/>
            <a:cxnLst/>
            <a:rect l="l" t="t" r="r" b="b"/>
            <a:pathLst>
              <a:path w="146685" h="91439">
                <a:moveTo>
                  <a:pt x="146126" y="73113"/>
                </a:moveTo>
                <a:lnTo>
                  <a:pt x="140385" y="44657"/>
                </a:lnTo>
                <a:lnTo>
                  <a:pt x="124729" y="21416"/>
                </a:lnTo>
                <a:lnTo>
                  <a:pt x="101506" y="5746"/>
                </a:lnTo>
                <a:lnTo>
                  <a:pt x="73063" y="0"/>
                </a:lnTo>
                <a:lnTo>
                  <a:pt x="44625" y="5746"/>
                </a:lnTo>
                <a:lnTo>
                  <a:pt x="21401" y="21416"/>
                </a:lnTo>
                <a:lnTo>
                  <a:pt x="5742" y="44657"/>
                </a:lnTo>
                <a:lnTo>
                  <a:pt x="0" y="73113"/>
                </a:lnTo>
                <a:lnTo>
                  <a:pt x="0" y="91401"/>
                </a:lnTo>
              </a:path>
            </a:pathLst>
          </a:custGeom>
          <a:ln w="25400">
            <a:solidFill>
              <a:srgbClr val="211E1F"/>
            </a:solidFill>
          </a:ln>
        </p:spPr>
        <p:txBody>
          <a:bodyPr wrap="square" lIns="0" tIns="0" rIns="0" bIns="0" rtlCol="0"/>
          <a:lstStyle/>
          <a:p>
            <a:endParaRPr sz="900">
              <a:latin typeface="Century Gothic" panose="020B0502020202020204" pitchFamily="34" charset="0"/>
            </a:endParaRPr>
          </a:p>
        </p:txBody>
      </p:sp>
      <p:sp>
        <p:nvSpPr>
          <p:cNvPr id="23" name="object 23"/>
          <p:cNvSpPr/>
          <p:nvPr/>
        </p:nvSpPr>
        <p:spPr>
          <a:xfrm>
            <a:off x="4143247" y="5920524"/>
            <a:ext cx="146685" cy="91440"/>
          </a:xfrm>
          <a:custGeom>
            <a:avLst/>
            <a:gdLst/>
            <a:ahLst/>
            <a:cxnLst/>
            <a:rect l="l" t="t" r="r" b="b"/>
            <a:pathLst>
              <a:path w="146685" h="91439">
                <a:moveTo>
                  <a:pt x="0" y="73113"/>
                </a:moveTo>
                <a:lnTo>
                  <a:pt x="5742" y="44657"/>
                </a:lnTo>
                <a:lnTo>
                  <a:pt x="21401" y="21416"/>
                </a:lnTo>
                <a:lnTo>
                  <a:pt x="44625" y="5746"/>
                </a:lnTo>
                <a:lnTo>
                  <a:pt x="73063" y="0"/>
                </a:lnTo>
                <a:lnTo>
                  <a:pt x="101493" y="5746"/>
                </a:lnTo>
                <a:lnTo>
                  <a:pt x="124714" y="21416"/>
                </a:lnTo>
                <a:lnTo>
                  <a:pt x="140371" y="44657"/>
                </a:lnTo>
                <a:lnTo>
                  <a:pt x="146113" y="73113"/>
                </a:lnTo>
                <a:lnTo>
                  <a:pt x="146113" y="91401"/>
                </a:lnTo>
              </a:path>
            </a:pathLst>
          </a:custGeom>
          <a:ln w="25400">
            <a:solidFill>
              <a:srgbClr val="211E1F"/>
            </a:solidFill>
          </a:ln>
        </p:spPr>
        <p:txBody>
          <a:bodyPr wrap="square" lIns="0" tIns="0" rIns="0" bIns="0" rtlCol="0"/>
          <a:lstStyle/>
          <a:p>
            <a:endParaRPr sz="900">
              <a:latin typeface="Century Gothic" panose="020B0502020202020204" pitchFamily="34" charset="0"/>
            </a:endParaRPr>
          </a:p>
        </p:txBody>
      </p:sp>
      <p:sp>
        <p:nvSpPr>
          <p:cNvPr id="31" name="object 31"/>
          <p:cNvSpPr/>
          <p:nvPr/>
        </p:nvSpPr>
        <p:spPr>
          <a:xfrm>
            <a:off x="549001" y="9971996"/>
            <a:ext cx="6480175" cy="0"/>
          </a:xfrm>
          <a:custGeom>
            <a:avLst/>
            <a:gdLst/>
            <a:ahLst/>
            <a:cxnLst/>
            <a:rect l="l" t="t" r="r" b="b"/>
            <a:pathLst>
              <a:path w="6480175">
                <a:moveTo>
                  <a:pt x="0" y="0"/>
                </a:moveTo>
                <a:lnTo>
                  <a:pt x="6479984" y="0"/>
                </a:lnTo>
              </a:path>
            </a:pathLst>
          </a:custGeom>
          <a:ln w="12700">
            <a:solidFill>
              <a:srgbClr val="C7C8CA"/>
            </a:solidFill>
          </a:ln>
        </p:spPr>
        <p:txBody>
          <a:bodyPr wrap="square" lIns="0" tIns="0" rIns="0" bIns="0" rtlCol="0"/>
          <a:lstStyle/>
          <a:p>
            <a:endParaRPr/>
          </a:p>
        </p:txBody>
      </p:sp>
      <p:sp>
        <p:nvSpPr>
          <p:cNvPr id="32" name="object 32"/>
          <p:cNvSpPr/>
          <p:nvPr/>
        </p:nvSpPr>
        <p:spPr>
          <a:xfrm>
            <a:off x="539997" y="906361"/>
            <a:ext cx="6480175" cy="0"/>
          </a:xfrm>
          <a:custGeom>
            <a:avLst/>
            <a:gdLst/>
            <a:ahLst/>
            <a:cxnLst/>
            <a:rect l="l" t="t" r="r" b="b"/>
            <a:pathLst>
              <a:path w="6480175">
                <a:moveTo>
                  <a:pt x="0" y="0"/>
                </a:moveTo>
                <a:lnTo>
                  <a:pt x="6479997" y="0"/>
                </a:lnTo>
              </a:path>
            </a:pathLst>
          </a:custGeom>
          <a:ln w="12700">
            <a:solidFill>
              <a:srgbClr val="C7C8CA"/>
            </a:solidFill>
          </a:ln>
        </p:spPr>
        <p:txBody>
          <a:bodyPr wrap="square" lIns="0" tIns="0" rIns="0" bIns="0" rtlCol="0"/>
          <a:lstStyle/>
          <a:p>
            <a:endParaRPr/>
          </a:p>
        </p:txBody>
      </p:sp>
      <p:sp>
        <p:nvSpPr>
          <p:cNvPr id="34" name="object 34"/>
          <p:cNvSpPr txBox="1"/>
          <p:nvPr/>
        </p:nvSpPr>
        <p:spPr>
          <a:xfrm>
            <a:off x="536308" y="558558"/>
            <a:ext cx="2926080" cy="166712"/>
          </a:xfrm>
          <a:prstGeom prst="rect">
            <a:avLst/>
          </a:prstGeom>
        </p:spPr>
        <p:txBody>
          <a:bodyPr vert="horz" wrap="square" lIns="0" tIns="12700" rIns="0" bIns="0" rtlCol="0">
            <a:spAutoFit/>
          </a:bodyPr>
          <a:lstStyle/>
          <a:p>
            <a:pPr marL="12700">
              <a:lnSpc>
                <a:spcPct val="100000"/>
              </a:lnSpc>
              <a:spcBef>
                <a:spcPts val="100"/>
              </a:spcBef>
            </a:pPr>
            <a:r>
              <a:rPr sz="1000" spc="70" dirty="0">
                <a:solidFill>
                  <a:srgbClr val="C7C8CA"/>
                </a:solidFill>
                <a:latin typeface="Century Gothic"/>
                <a:cs typeface="Century Gothic"/>
              </a:rPr>
              <a:t>ORTAK</a:t>
            </a:r>
            <a:r>
              <a:rPr lang="en-US" sz="1000" spc="70" dirty="0">
                <a:solidFill>
                  <a:srgbClr val="C7C8CA"/>
                </a:solidFill>
                <a:latin typeface="Century Gothic"/>
                <a:cs typeface="Century Gothic"/>
              </a:rPr>
              <a:t> </a:t>
            </a:r>
            <a:r>
              <a:rPr sz="1000" spc="70" dirty="0">
                <a:solidFill>
                  <a:srgbClr val="C7C8CA"/>
                </a:solidFill>
                <a:latin typeface="Century Gothic"/>
                <a:cs typeface="Century Gothic"/>
              </a:rPr>
              <a:t>CONSULTANTS</a:t>
            </a:r>
            <a:endParaRPr sz="1000" dirty="0">
              <a:latin typeface="Century Gothic"/>
              <a:cs typeface="Century Gothic"/>
            </a:endParaRPr>
          </a:p>
        </p:txBody>
      </p:sp>
      <p:sp>
        <p:nvSpPr>
          <p:cNvPr id="35" name="object 35"/>
          <p:cNvSpPr/>
          <p:nvPr/>
        </p:nvSpPr>
        <p:spPr>
          <a:xfrm>
            <a:off x="637590" y="8166100"/>
            <a:ext cx="855980" cy="929005"/>
          </a:xfrm>
          <a:custGeom>
            <a:avLst/>
            <a:gdLst/>
            <a:ahLst/>
            <a:cxnLst/>
            <a:rect l="l" t="t" r="r" b="b"/>
            <a:pathLst>
              <a:path w="855980" h="929004">
                <a:moveTo>
                  <a:pt x="427786" y="0"/>
                </a:moveTo>
                <a:lnTo>
                  <a:pt x="0" y="232092"/>
                </a:lnTo>
                <a:lnTo>
                  <a:pt x="0" y="696328"/>
                </a:lnTo>
                <a:lnTo>
                  <a:pt x="427786" y="928420"/>
                </a:lnTo>
                <a:lnTo>
                  <a:pt x="855573" y="696328"/>
                </a:lnTo>
                <a:lnTo>
                  <a:pt x="855573" y="232092"/>
                </a:lnTo>
                <a:lnTo>
                  <a:pt x="427786" y="0"/>
                </a:lnTo>
                <a:close/>
              </a:path>
            </a:pathLst>
          </a:custGeom>
          <a:solidFill>
            <a:srgbClr val="EF3B2C"/>
          </a:solidFill>
        </p:spPr>
        <p:txBody>
          <a:bodyPr wrap="square" lIns="0" tIns="0" rIns="0" bIns="0" rtlCol="0"/>
          <a:lstStyle/>
          <a:p>
            <a:endParaRPr/>
          </a:p>
        </p:txBody>
      </p:sp>
      <p:sp>
        <p:nvSpPr>
          <p:cNvPr id="36" name="object 36"/>
          <p:cNvSpPr/>
          <p:nvPr/>
        </p:nvSpPr>
        <p:spPr>
          <a:xfrm>
            <a:off x="637590" y="5349038"/>
            <a:ext cx="855980" cy="929005"/>
          </a:xfrm>
          <a:custGeom>
            <a:avLst/>
            <a:gdLst/>
            <a:ahLst/>
            <a:cxnLst/>
            <a:rect l="l" t="t" r="r" b="b"/>
            <a:pathLst>
              <a:path w="855980" h="929004">
                <a:moveTo>
                  <a:pt x="427786" y="0"/>
                </a:moveTo>
                <a:lnTo>
                  <a:pt x="0" y="232105"/>
                </a:lnTo>
                <a:lnTo>
                  <a:pt x="0" y="696328"/>
                </a:lnTo>
                <a:lnTo>
                  <a:pt x="427786" y="928433"/>
                </a:lnTo>
                <a:lnTo>
                  <a:pt x="855573" y="696328"/>
                </a:lnTo>
                <a:lnTo>
                  <a:pt x="855573" y="232105"/>
                </a:lnTo>
                <a:lnTo>
                  <a:pt x="427786" y="0"/>
                </a:lnTo>
                <a:close/>
              </a:path>
            </a:pathLst>
          </a:custGeom>
          <a:solidFill>
            <a:srgbClr val="EF3B2C"/>
          </a:solidFill>
        </p:spPr>
        <p:txBody>
          <a:bodyPr wrap="square" lIns="0" tIns="0" rIns="0" bIns="0" rtlCol="0"/>
          <a:lstStyle/>
          <a:p>
            <a:endParaRPr/>
          </a:p>
        </p:txBody>
      </p:sp>
      <p:sp>
        <p:nvSpPr>
          <p:cNvPr id="37" name="object 37"/>
          <p:cNvSpPr/>
          <p:nvPr/>
        </p:nvSpPr>
        <p:spPr>
          <a:xfrm>
            <a:off x="637590" y="2349004"/>
            <a:ext cx="855980" cy="929005"/>
          </a:xfrm>
          <a:custGeom>
            <a:avLst/>
            <a:gdLst/>
            <a:ahLst/>
            <a:cxnLst/>
            <a:rect l="l" t="t" r="r" b="b"/>
            <a:pathLst>
              <a:path w="855980" h="929004">
                <a:moveTo>
                  <a:pt x="427786" y="0"/>
                </a:moveTo>
                <a:lnTo>
                  <a:pt x="0" y="232105"/>
                </a:lnTo>
                <a:lnTo>
                  <a:pt x="0" y="696328"/>
                </a:lnTo>
                <a:lnTo>
                  <a:pt x="427786" y="928433"/>
                </a:lnTo>
                <a:lnTo>
                  <a:pt x="855573" y="696328"/>
                </a:lnTo>
                <a:lnTo>
                  <a:pt x="855573" y="232105"/>
                </a:lnTo>
                <a:lnTo>
                  <a:pt x="427786" y="0"/>
                </a:lnTo>
                <a:close/>
              </a:path>
            </a:pathLst>
          </a:custGeom>
          <a:solidFill>
            <a:srgbClr val="EF3B2C"/>
          </a:solidFill>
        </p:spPr>
        <p:txBody>
          <a:bodyPr wrap="square" lIns="0" tIns="0" rIns="0" bIns="0" rtlCol="0"/>
          <a:lstStyle/>
          <a:p>
            <a:endParaRPr/>
          </a:p>
        </p:txBody>
      </p:sp>
      <p:sp>
        <p:nvSpPr>
          <p:cNvPr id="38" name="object 38"/>
          <p:cNvSpPr txBox="1"/>
          <p:nvPr/>
        </p:nvSpPr>
        <p:spPr>
          <a:xfrm>
            <a:off x="1678114" y="2543414"/>
            <a:ext cx="1818626" cy="443711"/>
          </a:xfrm>
          <a:prstGeom prst="rect">
            <a:avLst/>
          </a:prstGeom>
        </p:spPr>
        <p:txBody>
          <a:bodyPr vert="horz" wrap="square" lIns="0" tIns="12700" rIns="0" bIns="0" rtlCol="0">
            <a:spAutoFit/>
          </a:bodyPr>
          <a:lstStyle/>
          <a:p>
            <a:pPr>
              <a:spcAft>
                <a:spcPts val="1000"/>
              </a:spcAft>
            </a:pPr>
            <a:r>
              <a:rPr lang="en-US" sz="1400" b="1" dirty="0">
                <a:solidFill>
                  <a:schemeClr val="bg1">
                    <a:lumMod val="50000"/>
                  </a:schemeClr>
                </a:solidFill>
                <a:ea typeface="MS Gothic" panose="020B0609070205080204" pitchFamily="49" charset="-128"/>
                <a:cs typeface="Times New Roman" panose="02020603050405020304" pitchFamily="18" charset="0"/>
              </a:rPr>
              <a:t>PEAK PERFORMANCE COACHING</a:t>
            </a:r>
          </a:p>
        </p:txBody>
      </p:sp>
      <p:sp>
        <p:nvSpPr>
          <p:cNvPr id="39" name="object 39"/>
          <p:cNvSpPr/>
          <p:nvPr/>
        </p:nvSpPr>
        <p:spPr>
          <a:xfrm>
            <a:off x="1673110" y="3131388"/>
            <a:ext cx="1805939" cy="0"/>
          </a:xfrm>
          <a:custGeom>
            <a:avLst/>
            <a:gdLst/>
            <a:ahLst/>
            <a:cxnLst/>
            <a:rect l="l" t="t" r="r" b="b"/>
            <a:pathLst>
              <a:path w="1805939">
                <a:moveTo>
                  <a:pt x="0" y="0"/>
                </a:moveTo>
                <a:lnTo>
                  <a:pt x="1805520" y="0"/>
                </a:lnTo>
              </a:path>
            </a:pathLst>
          </a:custGeom>
          <a:ln w="47244">
            <a:solidFill>
              <a:srgbClr val="DCDDDE"/>
            </a:solidFill>
          </a:ln>
        </p:spPr>
        <p:txBody>
          <a:bodyPr wrap="square" lIns="0" tIns="0" rIns="0" bIns="0" rtlCol="0"/>
          <a:lstStyle/>
          <a:p>
            <a:endParaRPr/>
          </a:p>
        </p:txBody>
      </p:sp>
      <p:sp>
        <p:nvSpPr>
          <p:cNvPr id="40" name="object 40"/>
          <p:cNvSpPr txBox="1"/>
          <p:nvPr/>
        </p:nvSpPr>
        <p:spPr>
          <a:xfrm>
            <a:off x="1660423" y="5689309"/>
            <a:ext cx="855980" cy="228268"/>
          </a:xfrm>
          <a:prstGeom prst="rect">
            <a:avLst/>
          </a:prstGeom>
        </p:spPr>
        <p:txBody>
          <a:bodyPr vert="horz" wrap="square" lIns="0" tIns="12700" rIns="0" bIns="0" rtlCol="0">
            <a:spAutoFit/>
          </a:bodyPr>
          <a:lstStyle>
            <a:defPPr>
              <a:defRPr lang="en-PK"/>
            </a:defPPr>
            <a:lvl1pPr algn="ctr">
              <a:spcAft>
                <a:spcPts val="1000"/>
              </a:spcAft>
              <a:defRPr sz="1050" b="1">
                <a:solidFill>
                  <a:schemeClr val="bg1">
                    <a:lumMod val="50000"/>
                  </a:schemeClr>
                </a:solidFill>
                <a:ea typeface="MS Gothic" panose="020B0609070205080204" pitchFamily="49" charset="-128"/>
                <a:cs typeface="Times New Roman" panose="02020603050405020304" pitchFamily="18" charset="0"/>
              </a:defRPr>
            </a:lvl1pPr>
          </a:lstStyle>
          <a:p>
            <a:r>
              <a:rPr sz="1400" dirty="0"/>
              <a:t>TRAININGS</a:t>
            </a:r>
            <a:endParaRPr dirty="0"/>
          </a:p>
        </p:txBody>
      </p:sp>
      <p:sp>
        <p:nvSpPr>
          <p:cNvPr id="41" name="object 41"/>
          <p:cNvSpPr/>
          <p:nvPr/>
        </p:nvSpPr>
        <p:spPr>
          <a:xfrm>
            <a:off x="1673110" y="6121540"/>
            <a:ext cx="1805939" cy="0"/>
          </a:xfrm>
          <a:custGeom>
            <a:avLst/>
            <a:gdLst/>
            <a:ahLst/>
            <a:cxnLst/>
            <a:rect l="l" t="t" r="r" b="b"/>
            <a:pathLst>
              <a:path w="1805939">
                <a:moveTo>
                  <a:pt x="0" y="0"/>
                </a:moveTo>
                <a:lnTo>
                  <a:pt x="1805520" y="0"/>
                </a:lnTo>
              </a:path>
            </a:pathLst>
          </a:custGeom>
          <a:ln w="47244">
            <a:solidFill>
              <a:srgbClr val="DCDDDE"/>
            </a:solidFill>
          </a:ln>
        </p:spPr>
        <p:txBody>
          <a:bodyPr wrap="square" lIns="0" tIns="0" rIns="0" bIns="0" rtlCol="0"/>
          <a:lstStyle/>
          <a:p>
            <a:endParaRPr/>
          </a:p>
        </p:txBody>
      </p:sp>
      <p:sp>
        <p:nvSpPr>
          <p:cNvPr id="42" name="object 42"/>
          <p:cNvSpPr txBox="1"/>
          <p:nvPr/>
        </p:nvSpPr>
        <p:spPr>
          <a:xfrm>
            <a:off x="1448599" y="8450362"/>
            <a:ext cx="1279627" cy="228268"/>
          </a:xfrm>
          <a:prstGeom prst="rect">
            <a:avLst/>
          </a:prstGeom>
        </p:spPr>
        <p:txBody>
          <a:bodyPr vert="horz" wrap="square" lIns="0" tIns="12700" rIns="0" bIns="0" rtlCol="0">
            <a:spAutoFit/>
          </a:bodyPr>
          <a:lstStyle>
            <a:defPPr>
              <a:defRPr lang="en-PK"/>
            </a:defPPr>
            <a:lvl1pPr algn="ctr">
              <a:spcAft>
                <a:spcPts val="1000"/>
              </a:spcAft>
              <a:defRPr sz="1400" b="1">
                <a:solidFill>
                  <a:schemeClr val="bg1">
                    <a:lumMod val="50000"/>
                  </a:schemeClr>
                </a:solidFill>
                <a:ea typeface="MS Gothic" panose="020B0609070205080204" pitchFamily="49" charset="-128"/>
                <a:cs typeface="Times New Roman" panose="02020603050405020304" pitchFamily="18" charset="0"/>
              </a:defRPr>
            </a:lvl1pPr>
          </a:lstStyle>
          <a:p>
            <a:r>
              <a:rPr dirty="0"/>
              <a:t>HR AUDITS</a:t>
            </a:r>
          </a:p>
        </p:txBody>
      </p:sp>
      <p:sp>
        <p:nvSpPr>
          <p:cNvPr id="43" name="object 43"/>
          <p:cNvSpPr/>
          <p:nvPr/>
        </p:nvSpPr>
        <p:spPr>
          <a:xfrm>
            <a:off x="1673110" y="8797437"/>
            <a:ext cx="1805939" cy="0"/>
          </a:xfrm>
          <a:custGeom>
            <a:avLst/>
            <a:gdLst/>
            <a:ahLst/>
            <a:cxnLst/>
            <a:rect l="l" t="t" r="r" b="b"/>
            <a:pathLst>
              <a:path w="1805939">
                <a:moveTo>
                  <a:pt x="0" y="0"/>
                </a:moveTo>
                <a:lnTo>
                  <a:pt x="1805520" y="0"/>
                </a:lnTo>
              </a:path>
            </a:pathLst>
          </a:custGeom>
          <a:ln w="47256">
            <a:solidFill>
              <a:srgbClr val="DCDDDE"/>
            </a:solidFill>
          </a:ln>
        </p:spPr>
        <p:txBody>
          <a:bodyPr wrap="square" lIns="0" tIns="0" rIns="0" bIns="0" rtlCol="0"/>
          <a:lstStyle/>
          <a:p>
            <a:endParaRPr/>
          </a:p>
        </p:txBody>
      </p:sp>
      <p:sp>
        <p:nvSpPr>
          <p:cNvPr id="44" name="object 44"/>
          <p:cNvSpPr/>
          <p:nvPr/>
        </p:nvSpPr>
        <p:spPr>
          <a:xfrm>
            <a:off x="852063" y="2616098"/>
            <a:ext cx="310515" cy="400050"/>
          </a:xfrm>
          <a:custGeom>
            <a:avLst/>
            <a:gdLst/>
            <a:ahLst/>
            <a:cxnLst/>
            <a:rect l="l" t="t" r="r" b="b"/>
            <a:pathLst>
              <a:path w="310515" h="400050">
                <a:moveTo>
                  <a:pt x="157060" y="0"/>
                </a:moveTo>
                <a:lnTo>
                  <a:pt x="109580" y="17440"/>
                </a:lnTo>
                <a:lnTo>
                  <a:pt x="72760" y="41877"/>
                </a:lnTo>
                <a:lnTo>
                  <a:pt x="42406" y="73369"/>
                </a:lnTo>
                <a:lnTo>
                  <a:pt x="19504" y="110645"/>
                </a:lnTo>
                <a:lnTo>
                  <a:pt x="5040" y="152433"/>
                </a:lnTo>
                <a:lnTo>
                  <a:pt x="0" y="197459"/>
                </a:lnTo>
                <a:lnTo>
                  <a:pt x="5357" y="243834"/>
                </a:lnTo>
                <a:lnTo>
                  <a:pt x="20613" y="286435"/>
                </a:lnTo>
                <a:lnTo>
                  <a:pt x="44544" y="324038"/>
                </a:lnTo>
                <a:lnTo>
                  <a:pt x="75922" y="355417"/>
                </a:lnTo>
                <a:lnTo>
                  <a:pt x="113525" y="379347"/>
                </a:lnTo>
                <a:lnTo>
                  <a:pt x="156126" y="394603"/>
                </a:lnTo>
                <a:lnTo>
                  <a:pt x="202501" y="399961"/>
                </a:lnTo>
                <a:lnTo>
                  <a:pt x="229031" y="398219"/>
                </a:lnTo>
                <a:lnTo>
                  <a:pt x="254987" y="393058"/>
                </a:lnTo>
                <a:lnTo>
                  <a:pt x="280014" y="384573"/>
                </a:lnTo>
                <a:lnTo>
                  <a:pt x="287927" y="380669"/>
                </a:lnTo>
                <a:lnTo>
                  <a:pt x="202501" y="380669"/>
                </a:lnTo>
                <a:lnTo>
                  <a:pt x="153851" y="374114"/>
                </a:lnTo>
                <a:lnTo>
                  <a:pt x="110101" y="355621"/>
                </a:lnTo>
                <a:lnTo>
                  <a:pt x="73010" y="326950"/>
                </a:lnTo>
                <a:lnTo>
                  <a:pt x="44339" y="289860"/>
                </a:lnTo>
                <a:lnTo>
                  <a:pt x="25846" y="246110"/>
                </a:lnTo>
                <a:lnTo>
                  <a:pt x="19291" y="197459"/>
                </a:lnTo>
                <a:lnTo>
                  <a:pt x="25813" y="148886"/>
                </a:lnTo>
                <a:lnTo>
                  <a:pt x="44354" y="104865"/>
                </a:lnTo>
                <a:lnTo>
                  <a:pt x="73376" y="67387"/>
                </a:lnTo>
                <a:lnTo>
                  <a:pt x="111339" y="38444"/>
                </a:lnTo>
                <a:lnTo>
                  <a:pt x="156705" y="20027"/>
                </a:lnTo>
                <a:lnTo>
                  <a:pt x="161848" y="18694"/>
                </a:lnTo>
                <a:lnTo>
                  <a:pt x="164947" y="13436"/>
                </a:lnTo>
                <a:lnTo>
                  <a:pt x="162306" y="3124"/>
                </a:lnTo>
                <a:lnTo>
                  <a:pt x="157060" y="0"/>
                </a:lnTo>
                <a:close/>
              </a:path>
              <a:path w="310515" h="400050">
                <a:moveTo>
                  <a:pt x="298704" y="353491"/>
                </a:moveTo>
                <a:lnTo>
                  <a:pt x="249988" y="374430"/>
                </a:lnTo>
                <a:lnTo>
                  <a:pt x="202501" y="380669"/>
                </a:lnTo>
                <a:lnTo>
                  <a:pt x="287927" y="380669"/>
                </a:lnTo>
                <a:lnTo>
                  <a:pt x="303758" y="372859"/>
                </a:lnTo>
                <a:lnTo>
                  <a:pt x="308368" y="370192"/>
                </a:lnTo>
                <a:lnTo>
                  <a:pt x="309943" y="364299"/>
                </a:lnTo>
                <a:lnTo>
                  <a:pt x="304596" y="355066"/>
                </a:lnTo>
                <a:lnTo>
                  <a:pt x="298704" y="353491"/>
                </a:lnTo>
                <a:close/>
              </a:path>
            </a:pathLst>
          </a:custGeom>
          <a:solidFill>
            <a:srgbClr val="211E1F"/>
          </a:solidFill>
        </p:spPr>
        <p:txBody>
          <a:bodyPr wrap="square" lIns="0" tIns="0" rIns="0" bIns="0" rtlCol="0"/>
          <a:lstStyle/>
          <a:p>
            <a:endParaRPr/>
          </a:p>
        </p:txBody>
      </p:sp>
      <p:sp>
        <p:nvSpPr>
          <p:cNvPr id="45" name="object 45"/>
          <p:cNvSpPr/>
          <p:nvPr/>
        </p:nvSpPr>
        <p:spPr>
          <a:xfrm>
            <a:off x="996708" y="2562860"/>
            <a:ext cx="115709" cy="67487"/>
          </a:xfrm>
          <a:prstGeom prst="rect">
            <a:avLst/>
          </a:prstGeom>
          <a:blipFill>
            <a:blip r:embed="rId3" cstate="print"/>
            <a:stretch>
              <a:fillRect/>
            </a:stretch>
          </a:blipFill>
        </p:spPr>
        <p:txBody>
          <a:bodyPr wrap="square" lIns="0" tIns="0" rIns="0" bIns="0" rtlCol="0"/>
          <a:lstStyle/>
          <a:p>
            <a:endParaRPr/>
          </a:p>
        </p:txBody>
      </p:sp>
      <p:sp>
        <p:nvSpPr>
          <p:cNvPr id="46" name="object 46"/>
          <p:cNvSpPr/>
          <p:nvPr/>
        </p:nvSpPr>
        <p:spPr>
          <a:xfrm>
            <a:off x="997437" y="2611069"/>
            <a:ext cx="263525" cy="405130"/>
          </a:xfrm>
          <a:custGeom>
            <a:avLst/>
            <a:gdLst/>
            <a:ahLst/>
            <a:cxnLst/>
            <a:rect l="l" t="t" r="r" b="b"/>
            <a:pathLst>
              <a:path w="263525" h="405130">
                <a:moveTo>
                  <a:pt x="144227" y="19278"/>
                </a:moveTo>
                <a:lnTo>
                  <a:pt x="58585" y="19278"/>
                </a:lnTo>
                <a:lnTo>
                  <a:pt x="107555" y="25833"/>
                </a:lnTo>
                <a:lnTo>
                  <a:pt x="151635" y="44326"/>
                </a:lnTo>
                <a:lnTo>
                  <a:pt x="189034" y="72998"/>
                </a:lnTo>
                <a:lnTo>
                  <a:pt x="217964" y="110088"/>
                </a:lnTo>
                <a:lnTo>
                  <a:pt x="236634" y="153838"/>
                </a:lnTo>
                <a:lnTo>
                  <a:pt x="243255" y="202488"/>
                </a:lnTo>
                <a:lnTo>
                  <a:pt x="237822" y="244224"/>
                </a:lnTo>
                <a:lnTo>
                  <a:pt x="224372" y="281068"/>
                </a:lnTo>
                <a:lnTo>
                  <a:pt x="207181" y="311518"/>
                </a:lnTo>
                <a:lnTo>
                  <a:pt x="190525" y="334073"/>
                </a:lnTo>
                <a:lnTo>
                  <a:pt x="189090" y="335788"/>
                </a:lnTo>
                <a:lnTo>
                  <a:pt x="189725" y="337972"/>
                </a:lnTo>
                <a:lnTo>
                  <a:pt x="189725" y="349237"/>
                </a:lnTo>
                <a:lnTo>
                  <a:pt x="189001" y="351269"/>
                </a:lnTo>
                <a:lnTo>
                  <a:pt x="190258" y="352945"/>
                </a:lnTo>
                <a:lnTo>
                  <a:pt x="225221" y="401167"/>
                </a:lnTo>
                <a:lnTo>
                  <a:pt x="227101" y="403656"/>
                </a:lnTo>
                <a:lnTo>
                  <a:pt x="229997" y="404990"/>
                </a:lnTo>
                <a:lnTo>
                  <a:pt x="234937" y="404990"/>
                </a:lnTo>
                <a:lnTo>
                  <a:pt x="237680" y="404368"/>
                </a:lnTo>
                <a:lnTo>
                  <a:pt x="243674" y="399834"/>
                </a:lnTo>
                <a:lnTo>
                  <a:pt x="245224" y="393788"/>
                </a:lnTo>
                <a:lnTo>
                  <a:pt x="242023" y="389534"/>
                </a:lnTo>
                <a:lnTo>
                  <a:pt x="209016" y="343903"/>
                </a:lnTo>
                <a:lnTo>
                  <a:pt x="209016" y="343649"/>
                </a:lnTo>
                <a:lnTo>
                  <a:pt x="225625" y="318933"/>
                </a:lnTo>
                <a:lnTo>
                  <a:pt x="243366" y="286237"/>
                </a:lnTo>
                <a:lnTo>
                  <a:pt x="257494" y="246956"/>
                </a:lnTo>
                <a:lnTo>
                  <a:pt x="263258" y="202488"/>
                </a:lnTo>
                <a:lnTo>
                  <a:pt x="257794" y="156118"/>
                </a:lnTo>
                <a:lnTo>
                  <a:pt x="242254" y="113520"/>
                </a:lnTo>
                <a:lnTo>
                  <a:pt x="217921" y="75920"/>
                </a:lnTo>
                <a:lnTo>
                  <a:pt x="186074" y="44543"/>
                </a:lnTo>
                <a:lnTo>
                  <a:pt x="147993" y="20613"/>
                </a:lnTo>
                <a:lnTo>
                  <a:pt x="144227" y="19278"/>
                </a:lnTo>
                <a:close/>
              </a:path>
              <a:path w="263525" h="405130">
                <a:moveTo>
                  <a:pt x="58254" y="0"/>
                </a:moveTo>
                <a:lnTo>
                  <a:pt x="8216" y="6362"/>
                </a:lnTo>
                <a:lnTo>
                  <a:pt x="0" y="12954"/>
                </a:lnTo>
                <a:lnTo>
                  <a:pt x="2654" y="23266"/>
                </a:lnTo>
                <a:lnTo>
                  <a:pt x="7975" y="26390"/>
                </a:lnTo>
                <a:lnTo>
                  <a:pt x="13157" y="25057"/>
                </a:lnTo>
                <a:lnTo>
                  <a:pt x="24461" y="22509"/>
                </a:lnTo>
                <a:lnTo>
                  <a:pt x="35771" y="20705"/>
                </a:lnTo>
                <a:lnTo>
                  <a:pt x="47131" y="19633"/>
                </a:lnTo>
                <a:lnTo>
                  <a:pt x="58585" y="19278"/>
                </a:lnTo>
                <a:lnTo>
                  <a:pt x="144227" y="19278"/>
                </a:lnTo>
                <a:lnTo>
                  <a:pt x="104960" y="5357"/>
                </a:lnTo>
                <a:lnTo>
                  <a:pt x="58254" y="0"/>
                </a:lnTo>
                <a:close/>
              </a:path>
            </a:pathLst>
          </a:custGeom>
          <a:solidFill>
            <a:srgbClr val="211E1F"/>
          </a:solidFill>
        </p:spPr>
        <p:txBody>
          <a:bodyPr wrap="square" lIns="0" tIns="0" rIns="0" bIns="0" rtlCol="0"/>
          <a:lstStyle/>
          <a:p>
            <a:endParaRPr/>
          </a:p>
        </p:txBody>
      </p:sp>
      <p:sp>
        <p:nvSpPr>
          <p:cNvPr id="47" name="object 47"/>
          <p:cNvSpPr/>
          <p:nvPr/>
        </p:nvSpPr>
        <p:spPr>
          <a:xfrm>
            <a:off x="879791" y="2947340"/>
            <a:ext cx="60325" cy="69215"/>
          </a:xfrm>
          <a:custGeom>
            <a:avLst/>
            <a:gdLst/>
            <a:ahLst/>
            <a:cxnLst/>
            <a:rect l="l" t="t" r="r" b="b"/>
            <a:pathLst>
              <a:path w="60325" h="69214">
                <a:moveTo>
                  <a:pt x="51295" y="0"/>
                </a:moveTo>
                <a:lnTo>
                  <a:pt x="45211" y="673"/>
                </a:lnTo>
                <a:lnTo>
                  <a:pt x="0" y="57213"/>
                </a:lnTo>
                <a:lnTo>
                  <a:pt x="660" y="63284"/>
                </a:lnTo>
                <a:lnTo>
                  <a:pt x="6603" y="68033"/>
                </a:lnTo>
                <a:lnTo>
                  <a:pt x="8724" y="68719"/>
                </a:lnTo>
                <a:lnTo>
                  <a:pt x="13665" y="68719"/>
                </a:lnTo>
                <a:lnTo>
                  <a:pt x="16471" y="67475"/>
                </a:lnTo>
                <a:lnTo>
                  <a:pt x="60274" y="12725"/>
                </a:lnTo>
                <a:lnTo>
                  <a:pt x="59613" y="6654"/>
                </a:lnTo>
                <a:lnTo>
                  <a:pt x="51295" y="0"/>
                </a:lnTo>
                <a:close/>
              </a:path>
            </a:pathLst>
          </a:custGeom>
          <a:solidFill>
            <a:srgbClr val="211E1F"/>
          </a:solidFill>
        </p:spPr>
        <p:txBody>
          <a:bodyPr wrap="square" lIns="0" tIns="0" rIns="0" bIns="0" rtlCol="0"/>
          <a:lstStyle/>
          <a:p>
            <a:endParaRPr/>
          </a:p>
        </p:txBody>
      </p:sp>
      <p:sp>
        <p:nvSpPr>
          <p:cNvPr id="48" name="object 48"/>
          <p:cNvSpPr/>
          <p:nvPr/>
        </p:nvSpPr>
        <p:spPr>
          <a:xfrm>
            <a:off x="890645" y="2649639"/>
            <a:ext cx="328295" cy="328295"/>
          </a:xfrm>
          <a:custGeom>
            <a:avLst/>
            <a:gdLst/>
            <a:ahLst/>
            <a:cxnLst/>
            <a:rect l="l" t="t" r="r" b="b"/>
            <a:pathLst>
              <a:path w="328294" h="328294">
                <a:moveTo>
                  <a:pt x="163918" y="0"/>
                </a:moveTo>
                <a:lnTo>
                  <a:pt x="120392" y="5865"/>
                </a:lnTo>
                <a:lnTo>
                  <a:pt x="81249" y="22411"/>
                </a:lnTo>
                <a:lnTo>
                  <a:pt x="48064" y="48064"/>
                </a:lnTo>
                <a:lnTo>
                  <a:pt x="22411" y="81249"/>
                </a:lnTo>
                <a:lnTo>
                  <a:pt x="5865" y="120392"/>
                </a:lnTo>
                <a:lnTo>
                  <a:pt x="0" y="163918"/>
                </a:lnTo>
                <a:lnTo>
                  <a:pt x="5865" y="207450"/>
                </a:lnTo>
                <a:lnTo>
                  <a:pt x="22411" y="246596"/>
                </a:lnTo>
                <a:lnTo>
                  <a:pt x="48064" y="279784"/>
                </a:lnTo>
                <a:lnTo>
                  <a:pt x="81249" y="305438"/>
                </a:lnTo>
                <a:lnTo>
                  <a:pt x="120392" y="321985"/>
                </a:lnTo>
                <a:lnTo>
                  <a:pt x="163918" y="327850"/>
                </a:lnTo>
                <a:lnTo>
                  <a:pt x="207445" y="321985"/>
                </a:lnTo>
                <a:lnTo>
                  <a:pt x="239207" y="308559"/>
                </a:lnTo>
                <a:lnTo>
                  <a:pt x="163918" y="308559"/>
                </a:lnTo>
                <a:lnTo>
                  <a:pt x="118250" y="301173"/>
                </a:lnTo>
                <a:lnTo>
                  <a:pt x="78550" y="280615"/>
                </a:lnTo>
                <a:lnTo>
                  <a:pt x="47222" y="249286"/>
                </a:lnTo>
                <a:lnTo>
                  <a:pt x="26664" y="209587"/>
                </a:lnTo>
                <a:lnTo>
                  <a:pt x="19278" y="163918"/>
                </a:lnTo>
                <a:lnTo>
                  <a:pt x="26664" y="118254"/>
                </a:lnTo>
                <a:lnTo>
                  <a:pt x="47222" y="78556"/>
                </a:lnTo>
                <a:lnTo>
                  <a:pt x="78550" y="47225"/>
                </a:lnTo>
                <a:lnTo>
                  <a:pt x="118250" y="26665"/>
                </a:lnTo>
                <a:lnTo>
                  <a:pt x="163918" y="19278"/>
                </a:lnTo>
                <a:lnTo>
                  <a:pt x="239178" y="19278"/>
                </a:lnTo>
                <a:lnTo>
                  <a:pt x="207445" y="5865"/>
                </a:lnTo>
                <a:lnTo>
                  <a:pt x="163918" y="0"/>
                </a:lnTo>
                <a:close/>
              </a:path>
              <a:path w="328294" h="328294">
                <a:moveTo>
                  <a:pt x="239178" y="19278"/>
                </a:moveTo>
                <a:lnTo>
                  <a:pt x="163918" y="19278"/>
                </a:lnTo>
                <a:lnTo>
                  <a:pt x="209587" y="26665"/>
                </a:lnTo>
                <a:lnTo>
                  <a:pt x="249286" y="47225"/>
                </a:lnTo>
                <a:lnTo>
                  <a:pt x="280615" y="78556"/>
                </a:lnTo>
                <a:lnTo>
                  <a:pt x="301173" y="118254"/>
                </a:lnTo>
                <a:lnTo>
                  <a:pt x="308559" y="163918"/>
                </a:lnTo>
                <a:lnTo>
                  <a:pt x="301173" y="209587"/>
                </a:lnTo>
                <a:lnTo>
                  <a:pt x="280615" y="249286"/>
                </a:lnTo>
                <a:lnTo>
                  <a:pt x="249286" y="280615"/>
                </a:lnTo>
                <a:lnTo>
                  <a:pt x="209587" y="301173"/>
                </a:lnTo>
                <a:lnTo>
                  <a:pt x="163918" y="308559"/>
                </a:lnTo>
                <a:lnTo>
                  <a:pt x="239207" y="308559"/>
                </a:lnTo>
                <a:lnTo>
                  <a:pt x="279779" y="279784"/>
                </a:lnTo>
                <a:lnTo>
                  <a:pt x="305435" y="246596"/>
                </a:lnTo>
                <a:lnTo>
                  <a:pt x="321984" y="207450"/>
                </a:lnTo>
                <a:lnTo>
                  <a:pt x="327850" y="163918"/>
                </a:lnTo>
                <a:lnTo>
                  <a:pt x="321984" y="120392"/>
                </a:lnTo>
                <a:lnTo>
                  <a:pt x="305435" y="81249"/>
                </a:lnTo>
                <a:lnTo>
                  <a:pt x="279779" y="48064"/>
                </a:lnTo>
                <a:lnTo>
                  <a:pt x="246591" y="22411"/>
                </a:lnTo>
                <a:lnTo>
                  <a:pt x="239178" y="19278"/>
                </a:lnTo>
                <a:close/>
              </a:path>
            </a:pathLst>
          </a:custGeom>
          <a:solidFill>
            <a:srgbClr val="211E1F"/>
          </a:solidFill>
        </p:spPr>
        <p:txBody>
          <a:bodyPr wrap="square" lIns="0" tIns="0" rIns="0" bIns="0" rtlCol="0"/>
          <a:lstStyle/>
          <a:p>
            <a:endParaRPr/>
          </a:p>
        </p:txBody>
      </p:sp>
      <p:sp>
        <p:nvSpPr>
          <p:cNvPr id="49" name="object 49"/>
          <p:cNvSpPr/>
          <p:nvPr/>
        </p:nvSpPr>
        <p:spPr>
          <a:xfrm>
            <a:off x="1052168" y="2697848"/>
            <a:ext cx="19685" cy="48260"/>
          </a:xfrm>
          <a:custGeom>
            <a:avLst/>
            <a:gdLst/>
            <a:ahLst/>
            <a:cxnLst/>
            <a:rect l="l" t="t" r="r" b="b"/>
            <a:pathLst>
              <a:path w="19684" h="48260">
                <a:moveTo>
                  <a:pt x="14960" y="0"/>
                </a:moveTo>
                <a:lnTo>
                  <a:pt x="4318" y="0"/>
                </a:lnTo>
                <a:lnTo>
                  <a:pt x="0" y="4305"/>
                </a:lnTo>
                <a:lnTo>
                  <a:pt x="0" y="43891"/>
                </a:lnTo>
                <a:lnTo>
                  <a:pt x="4318" y="48209"/>
                </a:lnTo>
                <a:lnTo>
                  <a:pt x="14960" y="48209"/>
                </a:lnTo>
                <a:lnTo>
                  <a:pt x="19278" y="43891"/>
                </a:lnTo>
                <a:lnTo>
                  <a:pt x="19278" y="4305"/>
                </a:lnTo>
                <a:lnTo>
                  <a:pt x="14960" y="0"/>
                </a:lnTo>
                <a:close/>
              </a:path>
            </a:pathLst>
          </a:custGeom>
          <a:solidFill>
            <a:srgbClr val="211E1F"/>
          </a:solidFill>
        </p:spPr>
        <p:txBody>
          <a:bodyPr wrap="square" lIns="0" tIns="0" rIns="0" bIns="0" rtlCol="0"/>
          <a:lstStyle/>
          <a:p>
            <a:endParaRPr/>
          </a:p>
        </p:txBody>
      </p:sp>
      <p:sp>
        <p:nvSpPr>
          <p:cNvPr id="50" name="object 50"/>
          <p:cNvSpPr/>
          <p:nvPr/>
        </p:nvSpPr>
        <p:spPr>
          <a:xfrm>
            <a:off x="1052168" y="2881058"/>
            <a:ext cx="19685" cy="48260"/>
          </a:xfrm>
          <a:custGeom>
            <a:avLst/>
            <a:gdLst/>
            <a:ahLst/>
            <a:cxnLst/>
            <a:rect l="l" t="t" r="r" b="b"/>
            <a:pathLst>
              <a:path w="19684" h="48260">
                <a:moveTo>
                  <a:pt x="14960" y="0"/>
                </a:moveTo>
                <a:lnTo>
                  <a:pt x="4318" y="0"/>
                </a:lnTo>
                <a:lnTo>
                  <a:pt x="0" y="4305"/>
                </a:lnTo>
                <a:lnTo>
                  <a:pt x="0" y="43891"/>
                </a:lnTo>
                <a:lnTo>
                  <a:pt x="4318" y="48209"/>
                </a:lnTo>
                <a:lnTo>
                  <a:pt x="14960" y="48209"/>
                </a:lnTo>
                <a:lnTo>
                  <a:pt x="19278" y="43891"/>
                </a:lnTo>
                <a:lnTo>
                  <a:pt x="19278" y="4305"/>
                </a:lnTo>
                <a:lnTo>
                  <a:pt x="14960" y="0"/>
                </a:lnTo>
                <a:close/>
              </a:path>
            </a:pathLst>
          </a:custGeom>
          <a:solidFill>
            <a:srgbClr val="211E1F"/>
          </a:solidFill>
        </p:spPr>
        <p:txBody>
          <a:bodyPr wrap="square" lIns="0" tIns="0" rIns="0" bIns="0" rtlCol="0"/>
          <a:lstStyle/>
          <a:p>
            <a:endParaRPr/>
          </a:p>
        </p:txBody>
      </p:sp>
      <p:sp>
        <p:nvSpPr>
          <p:cNvPr id="51" name="object 51"/>
          <p:cNvSpPr/>
          <p:nvPr/>
        </p:nvSpPr>
        <p:spPr>
          <a:xfrm>
            <a:off x="943273" y="2803906"/>
            <a:ext cx="48260" cy="19685"/>
          </a:xfrm>
          <a:custGeom>
            <a:avLst/>
            <a:gdLst/>
            <a:ahLst/>
            <a:cxnLst/>
            <a:rect l="l" t="t" r="r" b="b"/>
            <a:pathLst>
              <a:path w="48259" h="19685">
                <a:moveTo>
                  <a:pt x="43891" y="0"/>
                </a:moveTo>
                <a:lnTo>
                  <a:pt x="4318" y="0"/>
                </a:lnTo>
                <a:lnTo>
                  <a:pt x="0" y="4318"/>
                </a:lnTo>
                <a:lnTo>
                  <a:pt x="0" y="14986"/>
                </a:lnTo>
                <a:lnTo>
                  <a:pt x="4318" y="19291"/>
                </a:lnTo>
                <a:lnTo>
                  <a:pt x="43891" y="19291"/>
                </a:lnTo>
                <a:lnTo>
                  <a:pt x="48209" y="14986"/>
                </a:lnTo>
                <a:lnTo>
                  <a:pt x="48209" y="4318"/>
                </a:lnTo>
                <a:lnTo>
                  <a:pt x="43891" y="0"/>
                </a:lnTo>
                <a:close/>
              </a:path>
            </a:pathLst>
          </a:custGeom>
          <a:solidFill>
            <a:srgbClr val="211E1F"/>
          </a:solidFill>
        </p:spPr>
        <p:txBody>
          <a:bodyPr wrap="square" lIns="0" tIns="0" rIns="0" bIns="0" rtlCol="0"/>
          <a:lstStyle/>
          <a:p>
            <a:endParaRPr/>
          </a:p>
        </p:txBody>
      </p:sp>
      <p:sp>
        <p:nvSpPr>
          <p:cNvPr id="52" name="object 52"/>
          <p:cNvSpPr/>
          <p:nvPr/>
        </p:nvSpPr>
        <p:spPr>
          <a:xfrm>
            <a:off x="1126487" y="2803906"/>
            <a:ext cx="48260" cy="19685"/>
          </a:xfrm>
          <a:custGeom>
            <a:avLst/>
            <a:gdLst/>
            <a:ahLst/>
            <a:cxnLst/>
            <a:rect l="l" t="t" r="r" b="b"/>
            <a:pathLst>
              <a:path w="48259" h="19685">
                <a:moveTo>
                  <a:pt x="43891" y="0"/>
                </a:moveTo>
                <a:lnTo>
                  <a:pt x="4318" y="0"/>
                </a:lnTo>
                <a:lnTo>
                  <a:pt x="0" y="4318"/>
                </a:lnTo>
                <a:lnTo>
                  <a:pt x="0" y="14986"/>
                </a:lnTo>
                <a:lnTo>
                  <a:pt x="4318" y="19291"/>
                </a:lnTo>
                <a:lnTo>
                  <a:pt x="43891" y="19291"/>
                </a:lnTo>
                <a:lnTo>
                  <a:pt x="48209" y="14986"/>
                </a:lnTo>
                <a:lnTo>
                  <a:pt x="48209" y="4318"/>
                </a:lnTo>
                <a:lnTo>
                  <a:pt x="43891" y="0"/>
                </a:lnTo>
                <a:close/>
              </a:path>
            </a:pathLst>
          </a:custGeom>
          <a:solidFill>
            <a:srgbClr val="211E1F"/>
          </a:solidFill>
        </p:spPr>
        <p:txBody>
          <a:bodyPr wrap="square" lIns="0" tIns="0" rIns="0" bIns="0" rtlCol="0"/>
          <a:lstStyle/>
          <a:p>
            <a:endParaRPr/>
          </a:p>
        </p:txBody>
      </p:sp>
      <p:sp>
        <p:nvSpPr>
          <p:cNvPr id="53" name="object 53"/>
          <p:cNvSpPr/>
          <p:nvPr/>
        </p:nvSpPr>
        <p:spPr>
          <a:xfrm>
            <a:off x="827916" y="5743779"/>
            <a:ext cx="109855" cy="109855"/>
          </a:xfrm>
          <a:custGeom>
            <a:avLst/>
            <a:gdLst/>
            <a:ahLst/>
            <a:cxnLst/>
            <a:rect l="l" t="t" r="r" b="b"/>
            <a:pathLst>
              <a:path w="109855" h="109854">
                <a:moveTo>
                  <a:pt x="109600" y="54838"/>
                </a:moveTo>
                <a:lnTo>
                  <a:pt x="105296" y="76180"/>
                </a:lnTo>
                <a:lnTo>
                  <a:pt x="93554" y="93611"/>
                </a:lnTo>
                <a:lnTo>
                  <a:pt x="76136" y="105366"/>
                </a:lnTo>
                <a:lnTo>
                  <a:pt x="54800" y="109677"/>
                </a:lnTo>
                <a:lnTo>
                  <a:pt x="33470" y="105366"/>
                </a:lnTo>
                <a:lnTo>
                  <a:pt x="16051" y="93611"/>
                </a:lnTo>
                <a:lnTo>
                  <a:pt x="4306" y="76180"/>
                </a:lnTo>
                <a:lnTo>
                  <a:pt x="0" y="54838"/>
                </a:lnTo>
                <a:lnTo>
                  <a:pt x="4306" y="33491"/>
                </a:lnTo>
                <a:lnTo>
                  <a:pt x="16051" y="16060"/>
                </a:lnTo>
                <a:lnTo>
                  <a:pt x="33470" y="4309"/>
                </a:lnTo>
                <a:lnTo>
                  <a:pt x="54800" y="0"/>
                </a:lnTo>
                <a:lnTo>
                  <a:pt x="76136" y="4309"/>
                </a:lnTo>
                <a:lnTo>
                  <a:pt x="93554" y="16060"/>
                </a:lnTo>
                <a:lnTo>
                  <a:pt x="105296" y="33491"/>
                </a:lnTo>
                <a:lnTo>
                  <a:pt x="109600" y="54838"/>
                </a:lnTo>
                <a:close/>
              </a:path>
            </a:pathLst>
          </a:custGeom>
          <a:ln w="25400">
            <a:solidFill>
              <a:srgbClr val="211E1F"/>
            </a:solidFill>
          </a:ln>
        </p:spPr>
        <p:txBody>
          <a:bodyPr wrap="square" lIns="0" tIns="0" rIns="0" bIns="0" rtlCol="0"/>
          <a:lstStyle/>
          <a:p>
            <a:endParaRPr/>
          </a:p>
        </p:txBody>
      </p:sp>
      <p:sp>
        <p:nvSpPr>
          <p:cNvPr id="54" name="object 54"/>
          <p:cNvSpPr/>
          <p:nvPr/>
        </p:nvSpPr>
        <p:spPr>
          <a:xfrm>
            <a:off x="955780" y="5835181"/>
            <a:ext cx="219710" cy="109855"/>
          </a:xfrm>
          <a:custGeom>
            <a:avLst/>
            <a:gdLst/>
            <a:ahLst/>
            <a:cxnLst/>
            <a:rect l="l" t="t" r="r" b="b"/>
            <a:pathLst>
              <a:path w="219709" h="109854">
                <a:moveTo>
                  <a:pt x="0" y="109677"/>
                </a:moveTo>
                <a:lnTo>
                  <a:pt x="8613" y="66983"/>
                </a:lnTo>
                <a:lnTo>
                  <a:pt x="32102" y="32121"/>
                </a:lnTo>
                <a:lnTo>
                  <a:pt x="66940" y="8618"/>
                </a:lnTo>
                <a:lnTo>
                  <a:pt x="109600" y="0"/>
                </a:lnTo>
                <a:lnTo>
                  <a:pt x="152261" y="8618"/>
                </a:lnTo>
                <a:lnTo>
                  <a:pt x="187099" y="32121"/>
                </a:lnTo>
                <a:lnTo>
                  <a:pt x="210588" y="66983"/>
                </a:lnTo>
                <a:lnTo>
                  <a:pt x="219201" y="109677"/>
                </a:lnTo>
              </a:path>
            </a:pathLst>
          </a:custGeom>
          <a:ln w="25400">
            <a:solidFill>
              <a:srgbClr val="211E1F"/>
            </a:solidFill>
          </a:ln>
        </p:spPr>
        <p:txBody>
          <a:bodyPr wrap="square" lIns="0" tIns="0" rIns="0" bIns="0" rtlCol="0"/>
          <a:lstStyle/>
          <a:p>
            <a:endParaRPr/>
          </a:p>
        </p:txBody>
      </p:sp>
      <p:sp>
        <p:nvSpPr>
          <p:cNvPr id="55" name="object 55"/>
          <p:cNvSpPr/>
          <p:nvPr/>
        </p:nvSpPr>
        <p:spPr>
          <a:xfrm>
            <a:off x="1193244" y="5743779"/>
            <a:ext cx="109855" cy="109855"/>
          </a:xfrm>
          <a:custGeom>
            <a:avLst/>
            <a:gdLst/>
            <a:ahLst/>
            <a:cxnLst/>
            <a:rect l="l" t="t" r="r" b="b"/>
            <a:pathLst>
              <a:path w="109855" h="109854">
                <a:moveTo>
                  <a:pt x="109601" y="54838"/>
                </a:moveTo>
                <a:lnTo>
                  <a:pt x="105294" y="76180"/>
                </a:lnTo>
                <a:lnTo>
                  <a:pt x="93549" y="93611"/>
                </a:lnTo>
                <a:lnTo>
                  <a:pt x="76130" y="105366"/>
                </a:lnTo>
                <a:lnTo>
                  <a:pt x="54800" y="109677"/>
                </a:lnTo>
                <a:lnTo>
                  <a:pt x="33464" y="105366"/>
                </a:lnTo>
                <a:lnTo>
                  <a:pt x="16046" y="93611"/>
                </a:lnTo>
                <a:lnTo>
                  <a:pt x="4304" y="76180"/>
                </a:lnTo>
                <a:lnTo>
                  <a:pt x="0" y="54838"/>
                </a:lnTo>
                <a:lnTo>
                  <a:pt x="4304" y="33491"/>
                </a:lnTo>
                <a:lnTo>
                  <a:pt x="16046" y="16060"/>
                </a:lnTo>
                <a:lnTo>
                  <a:pt x="33464" y="4309"/>
                </a:lnTo>
                <a:lnTo>
                  <a:pt x="54800" y="0"/>
                </a:lnTo>
                <a:lnTo>
                  <a:pt x="76130" y="4309"/>
                </a:lnTo>
                <a:lnTo>
                  <a:pt x="93549" y="16060"/>
                </a:lnTo>
                <a:lnTo>
                  <a:pt x="105294" y="33491"/>
                </a:lnTo>
                <a:lnTo>
                  <a:pt x="109601" y="54838"/>
                </a:lnTo>
                <a:close/>
              </a:path>
            </a:pathLst>
          </a:custGeom>
          <a:ln w="25399">
            <a:solidFill>
              <a:srgbClr val="211E1F"/>
            </a:solidFill>
          </a:ln>
        </p:spPr>
        <p:txBody>
          <a:bodyPr wrap="square" lIns="0" tIns="0" rIns="0" bIns="0" rtlCol="0"/>
          <a:lstStyle/>
          <a:p>
            <a:endParaRPr/>
          </a:p>
        </p:txBody>
      </p:sp>
      <p:sp>
        <p:nvSpPr>
          <p:cNvPr id="56" name="object 56"/>
          <p:cNvSpPr/>
          <p:nvPr/>
        </p:nvSpPr>
        <p:spPr>
          <a:xfrm>
            <a:off x="992318" y="5688940"/>
            <a:ext cx="146685" cy="146685"/>
          </a:xfrm>
          <a:custGeom>
            <a:avLst/>
            <a:gdLst/>
            <a:ahLst/>
            <a:cxnLst/>
            <a:rect l="l" t="t" r="r" b="b"/>
            <a:pathLst>
              <a:path w="146684" h="146685">
                <a:moveTo>
                  <a:pt x="146126" y="73113"/>
                </a:moveTo>
                <a:lnTo>
                  <a:pt x="140384" y="101577"/>
                </a:lnTo>
                <a:lnTo>
                  <a:pt x="124725" y="124821"/>
                </a:lnTo>
                <a:lnTo>
                  <a:pt x="101500" y="140493"/>
                </a:lnTo>
                <a:lnTo>
                  <a:pt x="73063" y="146240"/>
                </a:lnTo>
                <a:lnTo>
                  <a:pt x="44625" y="140493"/>
                </a:lnTo>
                <a:lnTo>
                  <a:pt x="21401" y="124821"/>
                </a:lnTo>
                <a:lnTo>
                  <a:pt x="5742" y="101577"/>
                </a:lnTo>
                <a:lnTo>
                  <a:pt x="0" y="73113"/>
                </a:lnTo>
                <a:lnTo>
                  <a:pt x="5742" y="44657"/>
                </a:lnTo>
                <a:lnTo>
                  <a:pt x="21401" y="21416"/>
                </a:lnTo>
                <a:lnTo>
                  <a:pt x="44625" y="5746"/>
                </a:lnTo>
                <a:lnTo>
                  <a:pt x="73063" y="0"/>
                </a:lnTo>
                <a:lnTo>
                  <a:pt x="101500" y="5746"/>
                </a:lnTo>
                <a:lnTo>
                  <a:pt x="124725" y="21416"/>
                </a:lnTo>
                <a:lnTo>
                  <a:pt x="140384" y="44657"/>
                </a:lnTo>
                <a:lnTo>
                  <a:pt x="146126" y="73113"/>
                </a:lnTo>
                <a:close/>
              </a:path>
            </a:pathLst>
          </a:custGeom>
          <a:ln w="25400">
            <a:solidFill>
              <a:srgbClr val="211E1F"/>
            </a:solidFill>
          </a:ln>
        </p:spPr>
        <p:txBody>
          <a:bodyPr wrap="square" lIns="0" tIns="0" rIns="0" bIns="0" rtlCol="0"/>
          <a:lstStyle/>
          <a:p>
            <a:endParaRPr/>
          </a:p>
        </p:txBody>
      </p:sp>
      <p:sp>
        <p:nvSpPr>
          <p:cNvPr id="57" name="object 57"/>
          <p:cNvSpPr/>
          <p:nvPr/>
        </p:nvSpPr>
        <p:spPr>
          <a:xfrm>
            <a:off x="1174982" y="5853456"/>
            <a:ext cx="146685" cy="91440"/>
          </a:xfrm>
          <a:custGeom>
            <a:avLst/>
            <a:gdLst/>
            <a:ahLst/>
            <a:cxnLst/>
            <a:rect l="l" t="t" r="r" b="b"/>
            <a:pathLst>
              <a:path w="146684" h="91439">
                <a:moveTo>
                  <a:pt x="146126" y="73113"/>
                </a:moveTo>
                <a:lnTo>
                  <a:pt x="140384" y="44657"/>
                </a:lnTo>
                <a:lnTo>
                  <a:pt x="124725" y="21416"/>
                </a:lnTo>
                <a:lnTo>
                  <a:pt x="101500" y="5746"/>
                </a:lnTo>
                <a:lnTo>
                  <a:pt x="73063" y="0"/>
                </a:lnTo>
                <a:lnTo>
                  <a:pt x="44625" y="5746"/>
                </a:lnTo>
                <a:lnTo>
                  <a:pt x="21401" y="21416"/>
                </a:lnTo>
                <a:lnTo>
                  <a:pt x="5742" y="44657"/>
                </a:lnTo>
                <a:lnTo>
                  <a:pt x="0" y="73113"/>
                </a:lnTo>
                <a:lnTo>
                  <a:pt x="0" y="91401"/>
                </a:lnTo>
              </a:path>
            </a:pathLst>
          </a:custGeom>
          <a:ln w="25400">
            <a:solidFill>
              <a:srgbClr val="211E1F"/>
            </a:solidFill>
          </a:ln>
        </p:spPr>
        <p:txBody>
          <a:bodyPr wrap="square" lIns="0" tIns="0" rIns="0" bIns="0" rtlCol="0"/>
          <a:lstStyle/>
          <a:p>
            <a:endParaRPr/>
          </a:p>
        </p:txBody>
      </p:sp>
      <p:sp>
        <p:nvSpPr>
          <p:cNvPr id="58" name="object 58"/>
          <p:cNvSpPr/>
          <p:nvPr/>
        </p:nvSpPr>
        <p:spPr>
          <a:xfrm>
            <a:off x="809654" y="5853456"/>
            <a:ext cx="146685" cy="91440"/>
          </a:xfrm>
          <a:custGeom>
            <a:avLst/>
            <a:gdLst/>
            <a:ahLst/>
            <a:cxnLst/>
            <a:rect l="l" t="t" r="r" b="b"/>
            <a:pathLst>
              <a:path w="146684" h="91439">
                <a:moveTo>
                  <a:pt x="0" y="73113"/>
                </a:moveTo>
                <a:lnTo>
                  <a:pt x="5742" y="44657"/>
                </a:lnTo>
                <a:lnTo>
                  <a:pt x="21401" y="21416"/>
                </a:lnTo>
                <a:lnTo>
                  <a:pt x="44625" y="5746"/>
                </a:lnTo>
                <a:lnTo>
                  <a:pt x="73063" y="0"/>
                </a:lnTo>
                <a:lnTo>
                  <a:pt x="101500" y="5746"/>
                </a:lnTo>
                <a:lnTo>
                  <a:pt x="124725" y="21416"/>
                </a:lnTo>
                <a:lnTo>
                  <a:pt x="140384" y="44657"/>
                </a:lnTo>
                <a:lnTo>
                  <a:pt x="146126" y="73113"/>
                </a:lnTo>
                <a:lnTo>
                  <a:pt x="146126" y="91401"/>
                </a:lnTo>
              </a:path>
            </a:pathLst>
          </a:custGeom>
          <a:ln w="25400">
            <a:solidFill>
              <a:srgbClr val="211E1F"/>
            </a:solidFill>
          </a:ln>
        </p:spPr>
        <p:txBody>
          <a:bodyPr wrap="square" lIns="0" tIns="0" rIns="0" bIns="0" rtlCol="0"/>
          <a:lstStyle/>
          <a:p>
            <a:endParaRPr/>
          </a:p>
        </p:txBody>
      </p:sp>
      <p:sp>
        <p:nvSpPr>
          <p:cNvPr id="59" name="object 59"/>
          <p:cNvSpPr/>
          <p:nvPr/>
        </p:nvSpPr>
        <p:spPr>
          <a:xfrm>
            <a:off x="951503" y="8429988"/>
            <a:ext cx="209753" cy="208749"/>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927931" y="8626038"/>
            <a:ext cx="257175" cy="74930"/>
          </a:xfrm>
          <a:custGeom>
            <a:avLst/>
            <a:gdLst/>
            <a:ahLst/>
            <a:cxnLst/>
            <a:rect l="l" t="t" r="r" b="b"/>
            <a:pathLst>
              <a:path w="257175" h="74929">
                <a:moveTo>
                  <a:pt x="256895" y="74739"/>
                </a:moveTo>
                <a:lnTo>
                  <a:pt x="233909" y="44250"/>
                </a:lnTo>
                <a:lnTo>
                  <a:pt x="203868" y="20648"/>
                </a:lnTo>
                <a:lnTo>
                  <a:pt x="168229" y="5407"/>
                </a:lnTo>
                <a:lnTo>
                  <a:pt x="128447" y="0"/>
                </a:lnTo>
                <a:lnTo>
                  <a:pt x="88666" y="5407"/>
                </a:lnTo>
                <a:lnTo>
                  <a:pt x="53027" y="20648"/>
                </a:lnTo>
                <a:lnTo>
                  <a:pt x="22986" y="44250"/>
                </a:lnTo>
                <a:lnTo>
                  <a:pt x="0" y="74739"/>
                </a:lnTo>
              </a:path>
            </a:pathLst>
          </a:custGeom>
          <a:ln w="25400">
            <a:solidFill>
              <a:srgbClr val="211E1F"/>
            </a:solidFill>
          </a:ln>
        </p:spPr>
        <p:txBody>
          <a:bodyPr wrap="square" lIns="0" tIns="0" rIns="0" bIns="0" rtlCol="0"/>
          <a:lstStyle/>
          <a:p>
            <a:endParaRPr/>
          </a:p>
        </p:txBody>
      </p:sp>
      <p:sp>
        <p:nvSpPr>
          <p:cNvPr id="63" name="object 63"/>
          <p:cNvSpPr/>
          <p:nvPr/>
        </p:nvSpPr>
        <p:spPr>
          <a:xfrm>
            <a:off x="912508" y="8691836"/>
            <a:ext cx="288290" cy="153035"/>
          </a:xfrm>
          <a:custGeom>
            <a:avLst/>
            <a:gdLst/>
            <a:ahLst/>
            <a:cxnLst/>
            <a:rect l="l" t="t" r="r" b="b"/>
            <a:pathLst>
              <a:path w="288290" h="153034">
                <a:moveTo>
                  <a:pt x="255854" y="152565"/>
                </a:moveTo>
                <a:lnTo>
                  <a:pt x="31889" y="152565"/>
                </a:lnTo>
                <a:lnTo>
                  <a:pt x="22656" y="152565"/>
                </a:lnTo>
                <a:lnTo>
                  <a:pt x="14871" y="145402"/>
                </a:lnTo>
                <a:lnTo>
                  <a:pt x="13728" y="135877"/>
                </a:lnTo>
                <a:lnTo>
                  <a:pt x="0" y="21437"/>
                </a:lnTo>
                <a:lnTo>
                  <a:pt x="710" y="13287"/>
                </a:lnTo>
                <a:lnTo>
                  <a:pt x="4437" y="6451"/>
                </a:lnTo>
                <a:lnTo>
                  <a:pt x="10485" y="1749"/>
                </a:lnTo>
                <a:lnTo>
                  <a:pt x="18160" y="0"/>
                </a:lnTo>
                <a:lnTo>
                  <a:pt x="269582" y="0"/>
                </a:lnTo>
                <a:lnTo>
                  <a:pt x="277258" y="1749"/>
                </a:lnTo>
                <a:lnTo>
                  <a:pt x="283306" y="6451"/>
                </a:lnTo>
                <a:lnTo>
                  <a:pt x="287033" y="13287"/>
                </a:lnTo>
                <a:lnTo>
                  <a:pt x="287743" y="21437"/>
                </a:lnTo>
                <a:lnTo>
                  <a:pt x="274015" y="135877"/>
                </a:lnTo>
                <a:lnTo>
                  <a:pt x="272872" y="145402"/>
                </a:lnTo>
                <a:lnTo>
                  <a:pt x="265087" y="152565"/>
                </a:lnTo>
                <a:lnTo>
                  <a:pt x="255854" y="152565"/>
                </a:lnTo>
                <a:close/>
              </a:path>
            </a:pathLst>
          </a:custGeom>
          <a:ln w="25400">
            <a:solidFill>
              <a:srgbClr val="211E1F"/>
            </a:solidFill>
          </a:ln>
        </p:spPr>
        <p:txBody>
          <a:bodyPr wrap="square" lIns="0" tIns="0" rIns="0" bIns="0" rtlCol="0"/>
          <a:lstStyle/>
          <a:p>
            <a:endParaRPr/>
          </a:p>
        </p:txBody>
      </p:sp>
      <p:sp>
        <p:nvSpPr>
          <p:cNvPr id="64" name="object 64"/>
          <p:cNvSpPr/>
          <p:nvPr/>
        </p:nvSpPr>
        <p:spPr>
          <a:xfrm>
            <a:off x="1145637" y="8755605"/>
            <a:ext cx="116928" cy="101676"/>
          </a:xfrm>
          <a:prstGeom prst="rect">
            <a:avLst/>
          </a:prstGeom>
          <a:blipFill>
            <a:blip r:embed="rId5" cstate="print"/>
            <a:stretch>
              <a:fillRect/>
            </a:stretch>
          </a:blipFill>
        </p:spPr>
        <p:txBody>
          <a:bodyPr wrap="square" lIns="0" tIns="0" rIns="0" bIns="0" rtlCol="0"/>
          <a:lstStyle/>
          <a:p>
            <a:endParaRPr/>
          </a:p>
        </p:txBody>
      </p:sp>
      <p:sp>
        <p:nvSpPr>
          <p:cNvPr id="65" name="object 65"/>
          <p:cNvSpPr/>
          <p:nvPr/>
        </p:nvSpPr>
        <p:spPr>
          <a:xfrm>
            <a:off x="871037" y="8755605"/>
            <a:ext cx="116941" cy="101676"/>
          </a:xfrm>
          <a:prstGeom prst="rect">
            <a:avLst/>
          </a:prstGeom>
          <a:blipFill>
            <a:blip r:embed="rId6" cstate="print"/>
            <a:stretch>
              <a:fillRect/>
            </a:stretch>
          </a:blipFill>
        </p:spPr>
        <p:txBody>
          <a:bodyPr wrap="square" lIns="0" tIns="0" rIns="0" bIns="0" rtlCol="0"/>
          <a:lstStyle/>
          <a:p>
            <a:endParaRPr/>
          </a:p>
        </p:txBody>
      </p:sp>
      <p:sp>
        <p:nvSpPr>
          <p:cNvPr id="66" name="object 66"/>
          <p:cNvSpPr txBox="1"/>
          <p:nvPr/>
        </p:nvSpPr>
        <p:spPr>
          <a:xfrm>
            <a:off x="1670050" y="3268814"/>
            <a:ext cx="1798320" cy="1674817"/>
          </a:xfrm>
          <a:prstGeom prst="rect">
            <a:avLst/>
          </a:prstGeom>
        </p:spPr>
        <p:txBody>
          <a:bodyPr vert="horz" wrap="square" lIns="0" tIns="12700" rIns="0" bIns="0" rtlCol="0">
            <a:spAutoFit/>
          </a:bodyPr>
          <a:lstStyle/>
          <a:p>
            <a:r>
              <a:rPr lang="en-US" sz="900" spc="10" dirty="0">
                <a:solidFill>
                  <a:schemeClr val="bg1">
                    <a:lumMod val="50000"/>
                  </a:schemeClr>
                </a:solidFill>
                <a:latin typeface="Century Gothic"/>
              </a:rPr>
              <a:t>Developing people to display their peak performance by unearthing individual trapped energies. This would result in a more progressive and result oriented culture, tapping into the organization’s true potential.</a:t>
            </a:r>
          </a:p>
          <a:p>
            <a:endParaRPr lang="en-US" sz="900" spc="10" dirty="0">
              <a:solidFill>
                <a:srgbClr val="353434"/>
              </a:solidFill>
              <a:latin typeface="Century Gothic"/>
            </a:endParaRPr>
          </a:p>
          <a:p>
            <a:r>
              <a:rPr lang="en-US" sz="900" b="1" spc="10" dirty="0">
                <a:solidFill>
                  <a:srgbClr val="353434"/>
                </a:solidFill>
                <a:latin typeface="Century Gothic"/>
              </a:rPr>
              <a:t>Services:</a:t>
            </a:r>
          </a:p>
          <a:p>
            <a:pPr marL="171450" indent="-171450">
              <a:buFont typeface="Arial" panose="020B0604020202020204" pitchFamily="34" charset="0"/>
              <a:buChar char="•"/>
            </a:pPr>
            <a:r>
              <a:rPr lang="en-US" sz="900" spc="10" dirty="0">
                <a:solidFill>
                  <a:schemeClr val="bg1">
                    <a:lumMod val="50000"/>
                  </a:schemeClr>
                </a:solidFill>
                <a:latin typeface="Century Gothic"/>
              </a:rPr>
              <a:t>One on One Coaching</a:t>
            </a:r>
          </a:p>
          <a:p>
            <a:pPr marL="171450" indent="-171450">
              <a:buFont typeface="Arial" panose="020B0604020202020204" pitchFamily="34" charset="0"/>
              <a:buChar char="•"/>
            </a:pPr>
            <a:r>
              <a:rPr lang="en-US" sz="900" spc="10" dirty="0">
                <a:solidFill>
                  <a:schemeClr val="bg1">
                    <a:lumMod val="50000"/>
                  </a:schemeClr>
                </a:solidFill>
                <a:latin typeface="Century Gothic"/>
              </a:rPr>
              <a:t>Targeted Group Coaching</a:t>
            </a:r>
          </a:p>
        </p:txBody>
      </p:sp>
      <p:sp>
        <p:nvSpPr>
          <p:cNvPr id="67" name="object 67"/>
          <p:cNvSpPr txBox="1"/>
          <p:nvPr/>
        </p:nvSpPr>
        <p:spPr>
          <a:xfrm>
            <a:off x="1670051" y="6276379"/>
            <a:ext cx="1792337" cy="1742785"/>
          </a:xfrm>
          <a:prstGeom prst="rect">
            <a:avLst/>
          </a:prstGeom>
        </p:spPr>
        <p:txBody>
          <a:bodyPr vert="horz" wrap="square" lIns="0" tIns="12700" rIns="0" bIns="0" rtlCol="0">
            <a:spAutoFit/>
          </a:bodyPr>
          <a:lstStyle/>
          <a:p>
            <a:pPr marL="12700" marR="5080">
              <a:lnSpc>
                <a:spcPct val="114300"/>
              </a:lnSpc>
              <a:spcBef>
                <a:spcPts val="100"/>
              </a:spcBef>
            </a:pPr>
            <a:r>
              <a:rPr lang="en-US" sz="900" spc="-20" dirty="0">
                <a:solidFill>
                  <a:schemeClr val="bg1">
                    <a:lumMod val="50000"/>
                  </a:schemeClr>
                </a:solidFill>
                <a:latin typeface="Century Gothic" panose="020B0502020202020204" pitchFamily="34" charset="0"/>
                <a:cs typeface="Century Gothic"/>
              </a:rPr>
              <a:t>When think about Peak Performance and Leadership, it all comes around individual’s Mindset and Communication Skills. Ortak team is capable of understanding individual and organizational training needs and devising customized trainings to fulfil them</a:t>
            </a:r>
          </a:p>
          <a:p>
            <a:pPr marL="12700" marR="5080" algn="just">
              <a:lnSpc>
                <a:spcPct val="114300"/>
              </a:lnSpc>
              <a:spcBef>
                <a:spcPts val="100"/>
              </a:spcBef>
            </a:pPr>
            <a:r>
              <a:rPr lang="en-US" sz="900" b="1" u="sng"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Services:</a:t>
            </a:r>
          </a:p>
          <a:p>
            <a:pPr marL="285750" indent="-285750" algn="just">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Tailored In-house Trainings</a:t>
            </a:r>
          </a:p>
        </p:txBody>
      </p:sp>
      <p:sp>
        <p:nvSpPr>
          <p:cNvPr id="68" name="object 68"/>
          <p:cNvSpPr txBox="1"/>
          <p:nvPr/>
        </p:nvSpPr>
        <p:spPr>
          <a:xfrm>
            <a:off x="1670050" y="8873637"/>
            <a:ext cx="5125122" cy="506805"/>
          </a:xfrm>
          <a:prstGeom prst="rect">
            <a:avLst/>
          </a:prstGeom>
        </p:spPr>
        <p:txBody>
          <a:bodyPr vert="horz" wrap="square" lIns="0" tIns="12700" rIns="0" bIns="0" rtlCol="0">
            <a:spAutoFit/>
          </a:bodyPr>
          <a:lstStyle/>
          <a:p>
            <a:pPr marL="12700" marR="5080">
              <a:lnSpc>
                <a:spcPct val="114300"/>
              </a:lnSpc>
              <a:spcBef>
                <a:spcPts val="100"/>
              </a:spcBef>
            </a:pPr>
            <a:r>
              <a:rPr lang="en-US" sz="900" spc="35" dirty="0" err="1">
                <a:solidFill>
                  <a:schemeClr val="bg1">
                    <a:lumMod val="50000"/>
                  </a:schemeClr>
                </a:solidFill>
                <a:latin typeface="Century Gothic" panose="020B0502020202020204" pitchFamily="34" charset="0"/>
                <a:cs typeface="Century Gothic"/>
              </a:rPr>
              <a:t>Ortak’s</a:t>
            </a:r>
            <a:r>
              <a:rPr lang="en-US" sz="900" spc="35" dirty="0">
                <a:solidFill>
                  <a:schemeClr val="bg1">
                    <a:lumMod val="50000"/>
                  </a:schemeClr>
                </a:solidFill>
                <a:latin typeface="Century Gothic" panose="020B0502020202020204" pitchFamily="34" charset="0"/>
                <a:cs typeface="Century Gothic"/>
              </a:rPr>
              <a:t> </a:t>
            </a:r>
            <a:r>
              <a:rPr lang="en-US" sz="900" dirty="0">
                <a:solidFill>
                  <a:schemeClr val="bg1">
                    <a:lumMod val="50000"/>
                  </a:schemeClr>
                </a:solidFill>
                <a:latin typeface="Century Gothic" panose="020B0502020202020204" pitchFamily="34" charset="0"/>
                <a:cs typeface="Century Gothic"/>
              </a:rPr>
              <a:t>expert </a:t>
            </a:r>
            <a:r>
              <a:rPr lang="en-US" sz="900" spc="-5" dirty="0">
                <a:solidFill>
                  <a:schemeClr val="bg1">
                    <a:lumMod val="50000"/>
                  </a:schemeClr>
                </a:solidFill>
                <a:latin typeface="Century Gothic" panose="020B0502020202020204" pitchFamily="34" charset="0"/>
                <a:cs typeface="Century Gothic"/>
              </a:rPr>
              <a:t>team </a:t>
            </a:r>
            <a:r>
              <a:rPr lang="en-US" sz="900" spc="10" dirty="0">
                <a:solidFill>
                  <a:schemeClr val="bg1">
                    <a:lumMod val="50000"/>
                  </a:schemeClr>
                </a:solidFill>
                <a:latin typeface="Century Gothic" panose="020B0502020202020204" pitchFamily="34" charset="0"/>
                <a:cs typeface="Century Gothic"/>
              </a:rPr>
              <a:t>members </a:t>
            </a:r>
            <a:r>
              <a:rPr lang="en-US" sz="900" spc="-45" dirty="0">
                <a:solidFill>
                  <a:schemeClr val="bg1">
                    <a:lumMod val="50000"/>
                  </a:schemeClr>
                </a:solidFill>
                <a:latin typeface="Century Gothic" panose="020B0502020202020204" pitchFamily="34" charset="0"/>
                <a:cs typeface="Century Gothic"/>
              </a:rPr>
              <a:t>can </a:t>
            </a:r>
            <a:r>
              <a:rPr lang="en-US" sz="900" spc="15" dirty="0">
                <a:solidFill>
                  <a:schemeClr val="bg1">
                    <a:lumMod val="50000"/>
                  </a:schemeClr>
                </a:solidFill>
                <a:latin typeface="Century Gothic" panose="020B0502020202020204" pitchFamily="34" charset="0"/>
                <a:cs typeface="Century Gothic"/>
              </a:rPr>
              <a:t>study </a:t>
            </a:r>
            <a:r>
              <a:rPr lang="en-US" sz="900" dirty="0">
                <a:solidFill>
                  <a:schemeClr val="bg1">
                    <a:lumMod val="50000"/>
                  </a:schemeClr>
                </a:solidFill>
                <a:latin typeface="Century Gothic" panose="020B0502020202020204" pitchFamily="34" charset="0"/>
                <a:cs typeface="Century Gothic"/>
              </a:rPr>
              <a:t>your </a:t>
            </a:r>
            <a:r>
              <a:rPr lang="en-US" sz="900" spc="10" dirty="0">
                <a:solidFill>
                  <a:schemeClr val="bg1">
                    <a:lumMod val="50000"/>
                  </a:schemeClr>
                </a:solidFill>
                <a:latin typeface="Century Gothic" panose="020B0502020202020204" pitchFamily="34" charset="0"/>
                <a:cs typeface="Century Gothic"/>
              </a:rPr>
              <a:t>current </a:t>
            </a:r>
            <a:r>
              <a:rPr lang="en-US" sz="900" spc="75" dirty="0">
                <a:solidFill>
                  <a:schemeClr val="bg1">
                    <a:lumMod val="50000"/>
                  </a:schemeClr>
                </a:solidFill>
                <a:latin typeface="Century Gothic" panose="020B0502020202020204" pitchFamily="34" charset="0"/>
                <a:cs typeface="Century Gothic"/>
              </a:rPr>
              <a:t>HR </a:t>
            </a:r>
            <a:r>
              <a:rPr lang="en-US" sz="900" spc="20" dirty="0">
                <a:solidFill>
                  <a:schemeClr val="bg1">
                    <a:lumMod val="50000"/>
                  </a:schemeClr>
                </a:solidFill>
                <a:latin typeface="Century Gothic" panose="020B0502020202020204" pitchFamily="34" charset="0"/>
                <a:cs typeface="Century Gothic"/>
              </a:rPr>
              <a:t>systems </a:t>
            </a:r>
            <a:r>
              <a:rPr lang="en-US" sz="900" spc="-20" dirty="0">
                <a:solidFill>
                  <a:schemeClr val="bg1">
                    <a:lumMod val="50000"/>
                  </a:schemeClr>
                </a:solidFill>
                <a:latin typeface="Century Gothic" panose="020B0502020202020204" pitchFamily="34" charset="0"/>
                <a:cs typeface="Century Gothic"/>
              </a:rPr>
              <a:t>and </a:t>
            </a:r>
            <a:r>
              <a:rPr lang="en-US" sz="900" spc="20" dirty="0">
                <a:solidFill>
                  <a:schemeClr val="bg1">
                    <a:lumMod val="50000"/>
                  </a:schemeClr>
                </a:solidFill>
                <a:latin typeface="Century Gothic" panose="020B0502020202020204" pitchFamily="34" charset="0"/>
                <a:cs typeface="Century Gothic"/>
              </a:rPr>
              <a:t>pinpoint</a:t>
            </a:r>
            <a:r>
              <a:rPr lang="en-US" sz="900" spc="15" dirty="0">
                <a:solidFill>
                  <a:schemeClr val="bg1">
                    <a:lumMod val="50000"/>
                  </a:schemeClr>
                </a:solidFill>
                <a:latin typeface="Century Gothic" panose="020B0502020202020204" pitchFamily="34" charset="0"/>
                <a:cs typeface="Century Gothic"/>
              </a:rPr>
              <a:t> </a:t>
            </a:r>
            <a:r>
              <a:rPr lang="en-US" sz="900" spc="5" dirty="0">
                <a:solidFill>
                  <a:schemeClr val="bg1">
                    <a:lumMod val="50000"/>
                  </a:schemeClr>
                </a:solidFill>
                <a:latin typeface="Century Gothic" panose="020B0502020202020204" pitchFamily="34" charset="0"/>
                <a:cs typeface="Century Gothic"/>
              </a:rPr>
              <a:t>the  </a:t>
            </a:r>
            <a:r>
              <a:rPr lang="en-US" sz="900" spc="-15" dirty="0">
                <a:solidFill>
                  <a:schemeClr val="bg1">
                    <a:lumMod val="50000"/>
                  </a:schemeClr>
                </a:solidFill>
                <a:latin typeface="Century Gothic" panose="020B0502020202020204" pitchFamily="34" charset="0"/>
                <a:cs typeface="Century Gothic"/>
              </a:rPr>
              <a:t>gaps </a:t>
            </a:r>
            <a:r>
              <a:rPr lang="en-US" sz="900" spc="5" dirty="0">
                <a:solidFill>
                  <a:schemeClr val="bg1">
                    <a:lumMod val="50000"/>
                  </a:schemeClr>
                </a:solidFill>
                <a:latin typeface="Century Gothic" panose="020B0502020202020204" pitchFamily="34" charset="0"/>
                <a:cs typeface="Century Gothic"/>
              </a:rPr>
              <a:t>that </a:t>
            </a:r>
            <a:r>
              <a:rPr lang="en-US" sz="900" spc="-25" dirty="0">
                <a:solidFill>
                  <a:schemeClr val="bg1">
                    <a:lumMod val="50000"/>
                  </a:schemeClr>
                </a:solidFill>
                <a:latin typeface="Century Gothic" panose="020B0502020202020204" pitchFamily="34" charset="0"/>
                <a:cs typeface="Century Gothic"/>
              </a:rPr>
              <a:t>are </a:t>
            </a:r>
            <a:r>
              <a:rPr lang="en-US" sz="900" spc="15" dirty="0">
                <a:solidFill>
                  <a:schemeClr val="bg1">
                    <a:lumMod val="50000"/>
                  </a:schemeClr>
                </a:solidFill>
                <a:latin typeface="Century Gothic" panose="020B0502020202020204" pitchFamily="34" charset="0"/>
                <a:cs typeface="Century Gothic"/>
              </a:rPr>
              <a:t>restraining </a:t>
            </a:r>
            <a:r>
              <a:rPr lang="en-US" sz="900" dirty="0">
                <a:solidFill>
                  <a:schemeClr val="bg1">
                    <a:lumMod val="50000"/>
                  </a:schemeClr>
                </a:solidFill>
                <a:latin typeface="Century Gothic" panose="020B0502020202020204" pitchFamily="34" charset="0"/>
                <a:cs typeface="Century Gothic"/>
              </a:rPr>
              <a:t>your </a:t>
            </a:r>
            <a:r>
              <a:rPr lang="en-US" sz="900" spc="-10" dirty="0">
                <a:solidFill>
                  <a:schemeClr val="bg1">
                    <a:lumMod val="50000"/>
                  </a:schemeClr>
                </a:solidFill>
                <a:latin typeface="Century Gothic" panose="020B0502020202020204" pitchFamily="34" charset="0"/>
                <a:cs typeface="Century Gothic"/>
              </a:rPr>
              <a:t>success </a:t>
            </a:r>
            <a:r>
              <a:rPr lang="en-US" sz="900" spc="35" dirty="0">
                <a:solidFill>
                  <a:schemeClr val="bg1">
                    <a:lumMod val="50000"/>
                  </a:schemeClr>
                </a:solidFill>
                <a:latin typeface="Century Gothic" panose="020B0502020202020204" pitchFamily="34" charset="0"/>
                <a:cs typeface="Century Gothic"/>
              </a:rPr>
              <a:t>in </a:t>
            </a:r>
            <a:r>
              <a:rPr lang="en-US" sz="900" spc="5" dirty="0">
                <a:solidFill>
                  <a:schemeClr val="bg1">
                    <a:lumMod val="50000"/>
                  </a:schemeClr>
                </a:solidFill>
                <a:latin typeface="Century Gothic" panose="020B0502020202020204" pitchFamily="34" charset="0"/>
                <a:cs typeface="Century Gothic"/>
              </a:rPr>
              <a:t>the </a:t>
            </a:r>
            <a:r>
              <a:rPr lang="en-US" sz="900" spc="-20" dirty="0">
                <a:solidFill>
                  <a:schemeClr val="bg1">
                    <a:lumMod val="50000"/>
                  </a:schemeClr>
                </a:solidFill>
                <a:latin typeface="Century Gothic" panose="020B0502020202020204" pitchFamily="34" charset="0"/>
                <a:cs typeface="Century Gothic"/>
              </a:rPr>
              <a:t>areas </a:t>
            </a:r>
            <a:r>
              <a:rPr lang="en-US" sz="900" spc="-15" dirty="0">
                <a:solidFill>
                  <a:schemeClr val="bg1">
                    <a:lumMod val="50000"/>
                  </a:schemeClr>
                </a:solidFill>
                <a:latin typeface="Century Gothic" panose="020B0502020202020204" pitchFamily="34" charset="0"/>
                <a:cs typeface="Century Gothic"/>
              </a:rPr>
              <a:t>of employee </a:t>
            </a:r>
            <a:r>
              <a:rPr lang="en-US" sz="900" spc="-10" dirty="0">
                <a:solidFill>
                  <a:schemeClr val="bg1">
                    <a:lumMod val="50000"/>
                  </a:schemeClr>
                </a:solidFill>
                <a:latin typeface="Century Gothic" panose="020B0502020202020204" pitchFamily="34" charset="0"/>
                <a:cs typeface="Century Gothic"/>
              </a:rPr>
              <a:t>performance/sat</a:t>
            </a:r>
            <a:r>
              <a:rPr lang="en-US" sz="900" dirty="0">
                <a:solidFill>
                  <a:schemeClr val="bg1">
                    <a:lumMod val="50000"/>
                  </a:schemeClr>
                </a:solidFill>
                <a:latin typeface="Century Gothic" panose="020B0502020202020204" pitchFamily="34" charset="0"/>
                <a:cs typeface="Century Gothic"/>
              </a:rPr>
              <a:t>isfaction</a:t>
            </a:r>
            <a:r>
              <a:rPr lang="en-US" sz="900" spc="-10" dirty="0">
                <a:solidFill>
                  <a:schemeClr val="bg1">
                    <a:lumMod val="50000"/>
                  </a:schemeClr>
                </a:solidFill>
                <a:latin typeface="Century Gothic" panose="020B0502020202020204" pitchFamily="34" charset="0"/>
                <a:cs typeface="Century Gothic"/>
              </a:rPr>
              <a:t> levels. </a:t>
            </a:r>
          </a:p>
          <a:p>
            <a:pPr marL="12700" marR="5080">
              <a:lnSpc>
                <a:spcPct val="114300"/>
              </a:lnSpc>
              <a:spcBef>
                <a:spcPts val="100"/>
              </a:spcBef>
            </a:pPr>
            <a:r>
              <a:rPr lang="en-US" sz="1000" b="1" u="sng" dirty="0">
                <a:solidFill>
                  <a:schemeClr val="tx1">
                    <a:lumMod val="50000"/>
                    <a:lumOff val="50000"/>
                  </a:schemeClr>
                </a:solidFill>
                <a:latin typeface="Century Gothic" panose="020B0502020202020204" pitchFamily="34" charset="0"/>
                <a:ea typeface="MS Gothic" panose="020B0609070205080204" pitchFamily="49" charset="-128"/>
                <a:cs typeface="Times New Roman" panose="02020603050405020304" pitchFamily="18" charset="0"/>
              </a:rPr>
              <a:t>Services:</a:t>
            </a:r>
          </a:p>
        </p:txBody>
      </p:sp>
      <p:sp>
        <p:nvSpPr>
          <p:cNvPr id="69" name="object 69"/>
          <p:cNvSpPr txBox="1"/>
          <p:nvPr/>
        </p:nvSpPr>
        <p:spPr>
          <a:xfrm>
            <a:off x="4997487" y="3267748"/>
            <a:ext cx="1797685" cy="2090316"/>
          </a:xfrm>
          <a:prstGeom prst="rect">
            <a:avLst/>
          </a:prstGeom>
        </p:spPr>
        <p:txBody>
          <a:bodyPr vert="horz" wrap="square" lIns="0" tIns="12700" rIns="0" bIns="0" rtlCol="0">
            <a:spAutoFit/>
          </a:bodyPr>
          <a:lstStyle/>
          <a:p>
            <a:r>
              <a:rPr lang="en-US" sz="900" spc="10" dirty="0">
                <a:solidFill>
                  <a:schemeClr val="bg1">
                    <a:lumMod val="50000"/>
                  </a:schemeClr>
                </a:solidFill>
                <a:latin typeface="Century Gothic"/>
              </a:rPr>
              <a:t>Ortak, having seasoned professionals on the panel, can facilitate you in acquiring the right people in no time.</a:t>
            </a:r>
          </a:p>
          <a:p>
            <a:endParaRPr lang="en-US" sz="900" dirty="0"/>
          </a:p>
          <a:p>
            <a:r>
              <a:rPr lang="en-US" sz="900" b="1" spc="10" dirty="0">
                <a:solidFill>
                  <a:srgbClr val="353434"/>
                </a:solidFill>
                <a:latin typeface="Century Gothic"/>
              </a:rPr>
              <a:t>Services:</a:t>
            </a:r>
          </a:p>
          <a:p>
            <a:pPr marL="171450" indent="-171450">
              <a:buFont typeface="Arial" panose="020B0604020202020204" pitchFamily="34" charset="0"/>
              <a:buChar char="•"/>
            </a:pPr>
            <a:r>
              <a:rPr lang="en-US" sz="900" spc="10" dirty="0">
                <a:solidFill>
                  <a:schemeClr val="bg1">
                    <a:lumMod val="50000"/>
                  </a:schemeClr>
                </a:solidFill>
                <a:latin typeface="Century Gothic"/>
              </a:rPr>
              <a:t>Job/Position Marketing</a:t>
            </a:r>
          </a:p>
          <a:p>
            <a:pPr marL="171450" indent="-171450">
              <a:buFont typeface="Arial" panose="020B0604020202020204" pitchFamily="34" charset="0"/>
              <a:buChar char="•"/>
            </a:pPr>
            <a:r>
              <a:rPr lang="en-US" sz="900" spc="10" dirty="0">
                <a:solidFill>
                  <a:schemeClr val="bg1">
                    <a:lumMod val="50000"/>
                  </a:schemeClr>
                </a:solidFill>
                <a:latin typeface="Century Gothic"/>
              </a:rPr>
              <a:t>Applicant screening &amp; shortlisting</a:t>
            </a:r>
          </a:p>
          <a:p>
            <a:pPr marL="171450" indent="-171450">
              <a:buFont typeface="Arial" panose="020B0604020202020204" pitchFamily="34" charset="0"/>
              <a:buChar char="•"/>
            </a:pPr>
            <a:r>
              <a:rPr lang="en-US" sz="900" spc="10" dirty="0">
                <a:solidFill>
                  <a:schemeClr val="bg1">
                    <a:lumMod val="50000"/>
                  </a:schemeClr>
                </a:solidFill>
                <a:latin typeface="Century Gothic"/>
              </a:rPr>
              <a:t>Psychometric Testing</a:t>
            </a:r>
          </a:p>
          <a:p>
            <a:pPr marL="171450" indent="-171450">
              <a:buFont typeface="Arial" panose="020B0604020202020204" pitchFamily="34" charset="0"/>
              <a:buChar char="•"/>
            </a:pPr>
            <a:r>
              <a:rPr lang="en-US" sz="900" spc="10" dirty="0">
                <a:solidFill>
                  <a:schemeClr val="bg1">
                    <a:lumMod val="50000"/>
                  </a:schemeClr>
                </a:solidFill>
                <a:latin typeface="Century Gothic"/>
              </a:rPr>
              <a:t>Competency Based Evaluation</a:t>
            </a:r>
          </a:p>
          <a:p>
            <a:pPr marL="171450" indent="-171450">
              <a:buFont typeface="Arial" panose="020B0604020202020204" pitchFamily="34" charset="0"/>
              <a:buChar char="•"/>
            </a:pPr>
            <a:r>
              <a:rPr lang="en-US" sz="900" spc="10" dirty="0">
                <a:solidFill>
                  <a:schemeClr val="bg1">
                    <a:lumMod val="50000"/>
                  </a:schemeClr>
                </a:solidFill>
                <a:latin typeface="Century Gothic"/>
              </a:rPr>
              <a:t>Behavior Based Evaluation</a:t>
            </a:r>
          </a:p>
          <a:p>
            <a:pPr marL="171450" indent="-171450">
              <a:buFont typeface="Arial" panose="020B0604020202020204" pitchFamily="34" charset="0"/>
              <a:buChar char="•"/>
            </a:pPr>
            <a:r>
              <a:rPr lang="en-US" sz="900" spc="10" dirty="0">
                <a:solidFill>
                  <a:schemeClr val="bg1">
                    <a:lumMod val="50000"/>
                  </a:schemeClr>
                </a:solidFill>
                <a:latin typeface="Century Gothic"/>
              </a:rPr>
              <a:t>NLP based Analysis</a:t>
            </a:r>
          </a:p>
          <a:p>
            <a:pPr marL="171450" indent="-171450">
              <a:buFont typeface="Arial" panose="020B0604020202020204" pitchFamily="34" charset="0"/>
              <a:buChar char="•"/>
            </a:pPr>
            <a:r>
              <a:rPr lang="en-US" sz="900" spc="10" dirty="0">
                <a:solidFill>
                  <a:schemeClr val="bg1">
                    <a:lumMod val="50000"/>
                  </a:schemeClr>
                </a:solidFill>
                <a:latin typeface="Century Gothic"/>
              </a:rPr>
              <a:t>MBTI Analysis</a:t>
            </a:r>
          </a:p>
        </p:txBody>
      </p:sp>
      <p:sp>
        <p:nvSpPr>
          <p:cNvPr id="70" name="object 70"/>
          <p:cNvSpPr txBox="1"/>
          <p:nvPr/>
        </p:nvSpPr>
        <p:spPr>
          <a:xfrm>
            <a:off x="4997487" y="6276095"/>
            <a:ext cx="1798320" cy="2396554"/>
          </a:xfrm>
          <a:prstGeom prst="rect">
            <a:avLst/>
          </a:prstGeom>
        </p:spPr>
        <p:txBody>
          <a:bodyPr vert="horz" wrap="square" lIns="0" tIns="12700" rIns="0" bIns="0" rtlCol="0">
            <a:spAutoFit/>
          </a:bodyPr>
          <a:lstStyle/>
          <a:p>
            <a:pPr marL="12700" marR="5080">
              <a:lnSpc>
                <a:spcPct val="114300"/>
              </a:lnSpc>
              <a:spcBef>
                <a:spcPts val="100"/>
              </a:spcBef>
            </a:pPr>
            <a:r>
              <a:rPr lang="en-US" sz="900" dirty="0">
                <a:solidFill>
                  <a:schemeClr val="bg1">
                    <a:lumMod val="50000"/>
                  </a:schemeClr>
                </a:solidFill>
                <a:latin typeface="Century Gothic" panose="020B0502020202020204" pitchFamily="34" charset="0"/>
                <a:cs typeface="Century Gothic"/>
              </a:rPr>
              <a:t>Ortak </a:t>
            </a:r>
            <a:r>
              <a:rPr lang="en-US" sz="900" spc="-45" dirty="0">
                <a:solidFill>
                  <a:schemeClr val="bg1">
                    <a:lumMod val="50000"/>
                  </a:schemeClr>
                </a:solidFill>
                <a:latin typeface="Century Gothic" panose="020B0502020202020204" pitchFamily="34" charset="0"/>
                <a:cs typeface="Century Gothic"/>
              </a:rPr>
              <a:t>can </a:t>
            </a:r>
            <a:r>
              <a:rPr lang="en-US" sz="900" spc="-20" dirty="0">
                <a:solidFill>
                  <a:schemeClr val="bg1">
                    <a:lumMod val="50000"/>
                  </a:schemeClr>
                </a:solidFill>
                <a:latin typeface="Century Gothic" panose="020B0502020202020204" pitchFamily="34" charset="0"/>
                <a:cs typeface="Century Gothic"/>
              </a:rPr>
              <a:t>develop  </a:t>
            </a:r>
            <a:r>
              <a:rPr lang="en-US" sz="900" spc="15" dirty="0">
                <a:solidFill>
                  <a:schemeClr val="bg1">
                    <a:lumMod val="50000"/>
                  </a:schemeClr>
                </a:solidFill>
                <a:latin typeface="Century Gothic" panose="020B0502020202020204" pitchFamily="34" charset="0"/>
                <a:cs typeface="Century Gothic"/>
              </a:rPr>
              <a:t>customized </a:t>
            </a:r>
            <a:r>
              <a:rPr lang="en-US" sz="900" spc="75" dirty="0">
                <a:solidFill>
                  <a:schemeClr val="bg1">
                    <a:lumMod val="50000"/>
                  </a:schemeClr>
                </a:solidFill>
                <a:latin typeface="Century Gothic" panose="020B0502020202020204" pitchFamily="34" charset="0"/>
                <a:cs typeface="Century Gothic"/>
              </a:rPr>
              <a:t>HR</a:t>
            </a:r>
            <a:r>
              <a:rPr lang="en-US" sz="900" spc="-105" dirty="0">
                <a:solidFill>
                  <a:schemeClr val="bg1">
                    <a:lumMod val="50000"/>
                  </a:schemeClr>
                </a:solidFill>
                <a:latin typeface="Century Gothic" panose="020B0502020202020204" pitchFamily="34" charset="0"/>
                <a:cs typeface="Century Gothic"/>
              </a:rPr>
              <a:t> </a:t>
            </a:r>
            <a:r>
              <a:rPr lang="en-US" sz="900" spc="15" dirty="0">
                <a:solidFill>
                  <a:schemeClr val="bg1">
                    <a:lumMod val="50000"/>
                  </a:schemeClr>
                </a:solidFill>
                <a:latin typeface="Century Gothic" panose="020B0502020202020204" pitchFamily="34" charset="0"/>
                <a:cs typeface="Century Gothic"/>
              </a:rPr>
              <a:t>structure </a:t>
            </a:r>
            <a:r>
              <a:rPr lang="en-US" sz="900" spc="5" dirty="0">
                <a:solidFill>
                  <a:schemeClr val="bg1">
                    <a:lumMod val="50000"/>
                  </a:schemeClr>
                </a:solidFill>
                <a:latin typeface="Century Gothic" panose="020B0502020202020204" pitchFamily="34" charset="0"/>
                <a:cs typeface="Century Gothic"/>
              </a:rPr>
              <a:t>for </a:t>
            </a:r>
            <a:r>
              <a:rPr lang="en-US" sz="900" dirty="0">
                <a:solidFill>
                  <a:schemeClr val="bg1">
                    <a:lumMod val="50000"/>
                  </a:schemeClr>
                </a:solidFill>
                <a:latin typeface="Century Gothic" panose="020B0502020202020204" pitchFamily="34" charset="0"/>
                <a:cs typeface="Century Gothic"/>
              </a:rPr>
              <a:t>your organization </a:t>
            </a:r>
            <a:r>
              <a:rPr lang="en-US" sz="900" spc="10" dirty="0">
                <a:solidFill>
                  <a:schemeClr val="bg1">
                    <a:lumMod val="50000"/>
                  </a:schemeClr>
                </a:solidFill>
                <a:latin typeface="Century Gothic" panose="020B0502020202020204" pitchFamily="34" charset="0"/>
                <a:cs typeface="Century Gothic"/>
              </a:rPr>
              <a:t>not </a:t>
            </a:r>
            <a:r>
              <a:rPr lang="en-US" sz="900" spc="5" dirty="0">
                <a:solidFill>
                  <a:schemeClr val="bg1">
                    <a:lumMod val="50000"/>
                  </a:schemeClr>
                </a:solidFill>
                <a:latin typeface="Century Gothic" panose="020B0502020202020204" pitchFamily="34" charset="0"/>
                <a:cs typeface="Century Gothic"/>
              </a:rPr>
              <a:t>only </a:t>
            </a:r>
            <a:r>
              <a:rPr lang="en-US" sz="900" dirty="0">
                <a:solidFill>
                  <a:schemeClr val="bg1">
                    <a:lumMod val="50000"/>
                  </a:schemeClr>
                </a:solidFill>
                <a:latin typeface="Century Gothic" panose="020B0502020202020204" pitchFamily="34" charset="0"/>
                <a:cs typeface="Century Gothic"/>
              </a:rPr>
              <a:t>to </a:t>
            </a:r>
            <a:r>
              <a:rPr lang="en-US" sz="900" spc="-5" dirty="0">
                <a:solidFill>
                  <a:schemeClr val="bg1">
                    <a:lumMod val="50000"/>
                  </a:schemeClr>
                </a:solidFill>
                <a:latin typeface="Century Gothic" panose="020B0502020202020204" pitchFamily="34" charset="0"/>
                <a:cs typeface="Century Gothic"/>
              </a:rPr>
              <a:t>make </a:t>
            </a:r>
            <a:r>
              <a:rPr lang="en-US" sz="900" spc="-15" dirty="0">
                <a:solidFill>
                  <a:schemeClr val="bg1">
                    <a:lumMod val="50000"/>
                  </a:schemeClr>
                </a:solidFill>
                <a:latin typeface="Century Gothic" panose="020B0502020202020204" pitchFamily="34" charset="0"/>
                <a:cs typeface="Century Gothic"/>
              </a:rPr>
              <a:t>you </a:t>
            </a:r>
            <a:r>
              <a:rPr lang="en-US" sz="900" spc="10" dirty="0">
                <a:solidFill>
                  <a:schemeClr val="bg1">
                    <a:lumMod val="50000"/>
                  </a:schemeClr>
                </a:solidFill>
                <a:latin typeface="Century Gothic" panose="020B0502020202020204" pitchFamily="34" charset="0"/>
                <a:cs typeface="Century Gothic"/>
              </a:rPr>
              <a:t>eligible </a:t>
            </a:r>
            <a:r>
              <a:rPr lang="en-US" sz="900" dirty="0">
                <a:solidFill>
                  <a:schemeClr val="bg1">
                    <a:lumMod val="50000"/>
                  </a:schemeClr>
                </a:solidFill>
                <a:latin typeface="Century Gothic" panose="020B0502020202020204" pitchFamily="34" charset="0"/>
                <a:cs typeface="Century Gothic"/>
              </a:rPr>
              <a:t>to  </a:t>
            </a:r>
            <a:r>
              <a:rPr lang="en-US" sz="900" spc="-15" dirty="0">
                <a:solidFill>
                  <a:schemeClr val="bg1">
                    <a:lumMod val="50000"/>
                  </a:schemeClr>
                </a:solidFill>
                <a:latin typeface="Century Gothic" panose="020B0502020202020204" pitchFamily="34" charset="0"/>
                <a:cs typeface="Century Gothic"/>
              </a:rPr>
              <a:t>attract </a:t>
            </a:r>
            <a:r>
              <a:rPr lang="en-US" sz="900" dirty="0">
                <a:solidFill>
                  <a:schemeClr val="bg1">
                    <a:lumMod val="50000"/>
                  </a:schemeClr>
                </a:solidFill>
                <a:latin typeface="Century Gothic" panose="020B0502020202020204" pitchFamily="34" charset="0"/>
                <a:cs typeface="Century Gothic"/>
              </a:rPr>
              <a:t>foreign </a:t>
            </a:r>
            <a:r>
              <a:rPr lang="en-US" sz="900" spc="-15" dirty="0">
                <a:solidFill>
                  <a:schemeClr val="bg1">
                    <a:lumMod val="50000"/>
                  </a:schemeClr>
                </a:solidFill>
                <a:latin typeface="Century Gothic" panose="020B0502020202020204" pitchFamily="34" charset="0"/>
                <a:cs typeface="Century Gothic"/>
              </a:rPr>
              <a:t>contracts, </a:t>
            </a:r>
            <a:r>
              <a:rPr lang="en-US" sz="900" spc="15" dirty="0">
                <a:solidFill>
                  <a:schemeClr val="bg1">
                    <a:lumMod val="50000"/>
                  </a:schemeClr>
                </a:solidFill>
                <a:latin typeface="Century Gothic" panose="020B0502020202020204" pitchFamily="34" charset="0"/>
                <a:cs typeface="Century Gothic"/>
              </a:rPr>
              <a:t>but </a:t>
            </a:r>
            <a:r>
              <a:rPr lang="en-US" sz="900" dirty="0">
                <a:solidFill>
                  <a:schemeClr val="bg1">
                    <a:lumMod val="50000"/>
                  </a:schemeClr>
                </a:solidFill>
                <a:latin typeface="Century Gothic" panose="020B0502020202020204" pitchFamily="34" charset="0"/>
                <a:cs typeface="Century Gothic"/>
              </a:rPr>
              <a:t>also to </a:t>
            </a:r>
            <a:r>
              <a:rPr lang="en-US" sz="900" spc="-5" dirty="0">
                <a:solidFill>
                  <a:schemeClr val="bg1">
                    <a:lumMod val="50000"/>
                  </a:schemeClr>
                </a:solidFill>
                <a:latin typeface="Century Gothic" panose="020B0502020202020204" pitchFamily="34" charset="0"/>
                <a:cs typeface="Century Gothic"/>
              </a:rPr>
              <a:t>make </a:t>
            </a:r>
            <a:r>
              <a:rPr lang="en-US" sz="900" dirty="0">
                <a:solidFill>
                  <a:schemeClr val="bg1">
                    <a:lumMod val="50000"/>
                  </a:schemeClr>
                </a:solidFill>
                <a:latin typeface="Century Gothic" panose="020B0502020202020204" pitchFamily="34" charset="0"/>
                <a:cs typeface="Century Gothic"/>
              </a:rPr>
              <a:t>your </a:t>
            </a:r>
            <a:r>
              <a:rPr lang="en-US" sz="900" spc="-5" dirty="0">
                <a:solidFill>
                  <a:schemeClr val="bg1">
                    <a:lumMod val="50000"/>
                  </a:schemeClr>
                </a:solidFill>
                <a:latin typeface="Century Gothic" panose="020B0502020202020204" pitchFamily="34" charset="0"/>
                <a:cs typeface="Century Gothic"/>
              </a:rPr>
              <a:t>employees </a:t>
            </a:r>
            <a:r>
              <a:rPr lang="en-US" sz="900" spc="10" dirty="0">
                <a:solidFill>
                  <a:schemeClr val="bg1">
                    <a:lumMod val="50000"/>
                  </a:schemeClr>
                </a:solidFill>
                <a:latin typeface="Century Gothic" panose="020B0502020202020204" pitchFamily="34" charset="0"/>
                <a:cs typeface="Century Gothic"/>
              </a:rPr>
              <a:t>perform more </a:t>
            </a:r>
            <a:r>
              <a:rPr lang="en-US" sz="900" spc="-15" dirty="0">
                <a:solidFill>
                  <a:schemeClr val="bg1">
                    <a:lumMod val="50000"/>
                  </a:schemeClr>
                </a:solidFill>
                <a:latin typeface="Century Gothic" panose="020B0502020202020204" pitchFamily="34" charset="0"/>
                <a:cs typeface="Century Gothic"/>
              </a:rPr>
              <a:t>effectively </a:t>
            </a:r>
            <a:r>
              <a:rPr lang="en-US" sz="900" spc="-20" dirty="0">
                <a:solidFill>
                  <a:schemeClr val="bg1">
                    <a:lumMod val="50000"/>
                  </a:schemeClr>
                </a:solidFill>
                <a:latin typeface="Century Gothic" panose="020B0502020202020204" pitchFamily="34" charset="0"/>
                <a:cs typeface="Century Gothic"/>
              </a:rPr>
              <a:t>and</a:t>
            </a:r>
            <a:r>
              <a:rPr lang="en-US" sz="900" dirty="0">
                <a:solidFill>
                  <a:schemeClr val="bg1">
                    <a:lumMod val="50000"/>
                  </a:schemeClr>
                </a:solidFill>
                <a:latin typeface="Century Gothic" panose="020B0502020202020204" pitchFamily="34" charset="0"/>
                <a:cs typeface="Century Gothic"/>
              </a:rPr>
              <a:t> </a:t>
            </a:r>
            <a:r>
              <a:rPr lang="en-US" sz="900" spc="-5" dirty="0">
                <a:solidFill>
                  <a:schemeClr val="bg1">
                    <a:lumMod val="50000"/>
                  </a:schemeClr>
                </a:solidFill>
                <a:latin typeface="Century Gothic" panose="020B0502020202020204" pitchFamily="34" charset="0"/>
                <a:cs typeface="Century Gothic"/>
              </a:rPr>
              <a:t>happily.</a:t>
            </a:r>
            <a:endParaRPr lang="en-US" sz="900" dirty="0">
              <a:solidFill>
                <a:schemeClr val="bg1">
                  <a:lumMod val="50000"/>
                </a:schemeClr>
              </a:solidFill>
              <a:latin typeface="Century Gothic" panose="020B0502020202020204" pitchFamily="34" charset="0"/>
              <a:cs typeface="Century Gothic"/>
            </a:endParaRPr>
          </a:p>
          <a:p>
            <a:pPr marL="12700" marR="5080" algn="just">
              <a:lnSpc>
                <a:spcPct val="114300"/>
              </a:lnSpc>
              <a:spcBef>
                <a:spcPts val="100"/>
              </a:spcBef>
            </a:pPr>
            <a:r>
              <a:rPr lang="en-US" sz="900" b="1" u="sng" dirty="0">
                <a:solidFill>
                  <a:schemeClr val="tx1">
                    <a:lumMod val="50000"/>
                    <a:lumOff val="50000"/>
                  </a:schemeClr>
                </a:solidFill>
                <a:latin typeface="Century Gothic" panose="020B0502020202020204" pitchFamily="34" charset="0"/>
                <a:ea typeface="MS Gothic" panose="020B0609070205080204" pitchFamily="49" charset="-128"/>
                <a:cs typeface="Times New Roman" panose="02020603050405020304" pitchFamily="18" charset="0"/>
              </a:rPr>
              <a:t>Services: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Employee Handbook &amp; Policies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SOPs/KPIs/MBOs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Organizational structures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Job Designs/ Job Descriptions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Gap Analysis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Succession Planning</a:t>
            </a:r>
          </a:p>
        </p:txBody>
      </p:sp>
      <p:sp>
        <p:nvSpPr>
          <p:cNvPr id="73" name="object 35">
            <a:extLst>
              <a:ext uri="{FF2B5EF4-FFF2-40B4-BE49-F238E27FC236}">
                <a16:creationId xmlns:a16="http://schemas.microsoft.com/office/drawing/2014/main" id="{70A7C94F-CFE3-473A-8BF2-CB17F0CD0748}"/>
              </a:ext>
            </a:extLst>
          </p:cNvPr>
          <p:cNvSpPr/>
          <p:nvPr/>
        </p:nvSpPr>
        <p:spPr>
          <a:xfrm>
            <a:off x="3930650" y="7064432"/>
            <a:ext cx="992175" cy="1151731"/>
          </a:xfrm>
          <a:custGeom>
            <a:avLst/>
            <a:gdLst/>
            <a:ahLst/>
            <a:cxnLst/>
            <a:rect l="l" t="t" r="r" b="b"/>
            <a:pathLst>
              <a:path w="855980" h="929004">
                <a:moveTo>
                  <a:pt x="427786" y="0"/>
                </a:moveTo>
                <a:lnTo>
                  <a:pt x="0" y="232092"/>
                </a:lnTo>
                <a:lnTo>
                  <a:pt x="0" y="696328"/>
                </a:lnTo>
                <a:lnTo>
                  <a:pt x="427786" y="928420"/>
                </a:lnTo>
                <a:lnTo>
                  <a:pt x="855573" y="696328"/>
                </a:lnTo>
                <a:lnTo>
                  <a:pt x="855573" y="232092"/>
                </a:lnTo>
                <a:lnTo>
                  <a:pt x="427786" y="0"/>
                </a:lnTo>
                <a:close/>
              </a:path>
            </a:pathLst>
          </a:custGeom>
          <a:solidFill>
            <a:schemeClr val="bg1"/>
          </a:solidFill>
        </p:spPr>
        <p:txBody>
          <a:bodyPr wrap="square" lIns="0" tIns="0" rIns="0" bIns="0" rtlCol="0"/>
          <a:lstStyle/>
          <a:p>
            <a:endParaRPr/>
          </a:p>
        </p:txBody>
      </p:sp>
      <p:sp>
        <p:nvSpPr>
          <p:cNvPr id="76" name="object 68">
            <a:extLst>
              <a:ext uri="{FF2B5EF4-FFF2-40B4-BE49-F238E27FC236}">
                <a16:creationId xmlns:a16="http://schemas.microsoft.com/office/drawing/2014/main" id="{00B472EB-38B5-4639-8A5C-2A47BB71ACB0}"/>
              </a:ext>
            </a:extLst>
          </p:cNvPr>
          <p:cNvSpPr txBox="1"/>
          <p:nvPr/>
        </p:nvSpPr>
        <p:spPr>
          <a:xfrm>
            <a:off x="1668647" y="9362415"/>
            <a:ext cx="5125122" cy="982320"/>
          </a:xfrm>
          <a:prstGeom prst="rect">
            <a:avLst/>
          </a:prstGeom>
        </p:spPr>
        <p:txBody>
          <a:bodyPr vert="horz" wrap="square" lIns="0" tIns="12700" rIns="0" bIns="0" numCol="2" rtlCol="0">
            <a:spAutoFit/>
          </a:bodyPr>
          <a:lstStyle/>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Recruitment</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Operations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Performance Appraisals Systems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Strategic HR Planning</a:t>
            </a:r>
          </a:p>
          <a:p>
            <a:pPr marL="285750" indent="-285750">
              <a:buFont typeface="Arial" panose="020B0604020202020204" pitchFamily="34" charset="0"/>
              <a:buChar char="•"/>
            </a:pPr>
            <a:endParaRPr lang="en-US" sz="900" dirty="0">
              <a:latin typeface="Century Gothic" panose="020B0502020202020204"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endParaRPr lang="en-US" sz="900" dirty="0">
              <a:latin typeface="Century Gothic" panose="020B0502020202020204"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endParaRPr lang="en-US" sz="900" dirty="0">
              <a:latin typeface="Century Gothic" panose="020B0502020202020204"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Compensation &amp; Benefits</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Employee Development</a:t>
            </a:r>
          </a:p>
          <a:p>
            <a:pPr marL="285750" indent="-285750">
              <a:buFont typeface="Arial" panose="020B0604020202020204" pitchFamily="34" charset="0"/>
              <a:buChar char="•"/>
            </a:pPr>
            <a:r>
              <a:rPr lang="en-US" sz="900" dirty="0">
                <a:solidFill>
                  <a:schemeClr val="bg1">
                    <a:lumMod val="50000"/>
                  </a:schemeClr>
                </a:solidFill>
                <a:latin typeface="Century Gothic" panose="020B0502020202020204" pitchFamily="34" charset="0"/>
                <a:ea typeface="MS Gothic" panose="020B0609070205080204" pitchFamily="49" charset="-128"/>
                <a:cs typeface="Times New Roman" panose="02020603050405020304" pitchFamily="18" charset="0"/>
              </a:rPr>
              <a:t>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560309" cy="7155180"/>
          </a:xfrm>
          <a:custGeom>
            <a:avLst/>
            <a:gdLst/>
            <a:ahLst/>
            <a:cxnLst/>
            <a:rect l="l" t="t" r="r" b="b"/>
            <a:pathLst>
              <a:path w="7560309" h="7155180">
                <a:moveTo>
                  <a:pt x="0" y="7155002"/>
                </a:moveTo>
                <a:lnTo>
                  <a:pt x="7559992" y="7155002"/>
                </a:lnTo>
                <a:lnTo>
                  <a:pt x="7559992" y="0"/>
                </a:lnTo>
                <a:lnTo>
                  <a:pt x="0" y="0"/>
                </a:lnTo>
                <a:lnTo>
                  <a:pt x="0" y="7155002"/>
                </a:lnTo>
                <a:close/>
              </a:path>
            </a:pathLst>
          </a:custGeom>
          <a:solidFill>
            <a:srgbClr val="F1F2F2"/>
          </a:solidFill>
        </p:spPr>
        <p:txBody>
          <a:bodyPr wrap="square" lIns="0" tIns="0" rIns="0" bIns="0" rtlCol="0"/>
          <a:lstStyle/>
          <a:p>
            <a:endParaRPr/>
          </a:p>
        </p:txBody>
      </p:sp>
      <p:sp>
        <p:nvSpPr>
          <p:cNvPr id="3" name="object 3"/>
          <p:cNvSpPr/>
          <p:nvPr/>
        </p:nvSpPr>
        <p:spPr>
          <a:xfrm>
            <a:off x="0" y="0"/>
            <a:ext cx="7559992" cy="464531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3016555"/>
            <a:ext cx="7560309" cy="7675880"/>
          </a:xfrm>
          <a:custGeom>
            <a:avLst/>
            <a:gdLst/>
            <a:ahLst/>
            <a:cxnLst/>
            <a:rect l="l" t="t" r="r" b="b"/>
            <a:pathLst>
              <a:path w="7560309" h="7675880">
                <a:moveTo>
                  <a:pt x="0" y="0"/>
                </a:moveTo>
                <a:lnTo>
                  <a:pt x="0" y="7675448"/>
                </a:lnTo>
                <a:lnTo>
                  <a:pt x="7559992" y="7675448"/>
                </a:lnTo>
                <a:lnTo>
                  <a:pt x="7559992" y="3797503"/>
                </a:lnTo>
                <a:lnTo>
                  <a:pt x="0" y="0"/>
                </a:lnTo>
                <a:close/>
              </a:path>
            </a:pathLst>
          </a:custGeom>
          <a:solidFill>
            <a:srgbClr val="211E1F"/>
          </a:solidFill>
        </p:spPr>
        <p:txBody>
          <a:bodyPr wrap="square" lIns="0" tIns="0" rIns="0" bIns="0" rtlCol="0"/>
          <a:lstStyle/>
          <a:p>
            <a:endParaRPr dirty="0"/>
          </a:p>
        </p:txBody>
      </p:sp>
      <p:sp>
        <p:nvSpPr>
          <p:cNvPr id="5" name="object 5"/>
          <p:cNvSpPr/>
          <p:nvPr/>
        </p:nvSpPr>
        <p:spPr>
          <a:xfrm>
            <a:off x="367030" y="8869680"/>
            <a:ext cx="363220" cy="363220"/>
          </a:xfrm>
          <a:custGeom>
            <a:avLst/>
            <a:gdLst/>
            <a:ahLst/>
            <a:cxnLst/>
            <a:rect l="l" t="t" r="r" b="b"/>
            <a:pathLst>
              <a:path w="363219" h="363220">
                <a:moveTo>
                  <a:pt x="181571" y="0"/>
                </a:moveTo>
                <a:lnTo>
                  <a:pt x="133302" y="6485"/>
                </a:lnTo>
                <a:lnTo>
                  <a:pt x="89929" y="24789"/>
                </a:lnTo>
                <a:lnTo>
                  <a:pt x="53181" y="53181"/>
                </a:lnTo>
                <a:lnTo>
                  <a:pt x="24789" y="89929"/>
                </a:lnTo>
                <a:lnTo>
                  <a:pt x="6485" y="133302"/>
                </a:lnTo>
                <a:lnTo>
                  <a:pt x="0" y="181571"/>
                </a:lnTo>
                <a:lnTo>
                  <a:pt x="6485" y="229845"/>
                </a:lnTo>
                <a:lnTo>
                  <a:pt x="24789" y="273220"/>
                </a:lnTo>
                <a:lnTo>
                  <a:pt x="53181" y="309967"/>
                </a:lnTo>
                <a:lnTo>
                  <a:pt x="89929" y="338356"/>
                </a:lnTo>
                <a:lnTo>
                  <a:pt x="133302" y="356658"/>
                </a:lnTo>
                <a:lnTo>
                  <a:pt x="181571" y="363143"/>
                </a:lnTo>
                <a:lnTo>
                  <a:pt x="229840" y="356658"/>
                </a:lnTo>
                <a:lnTo>
                  <a:pt x="273214" y="338356"/>
                </a:lnTo>
                <a:lnTo>
                  <a:pt x="309962" y="309967"/>
                </a:lnTo>
                <a:lnTo>
                  <a:pt x="338353" y="273220"/>
                </a:lnTo>
                <a:lnTo>
                  <a:pt x="356657" y="229845"/>
                </a:lnTo>
                <a:lnTo>
                  <a:pt x="363143" y="181571"/>
                </a:lnTo>
                <a:lnTo>
                  <a:pt x="356657" y="133302"/>
                </a:lnTo>
                <a:lnTo>
                  <a:pt x="338353" y="89929"/>
                </a:lnTo>
                <a:lnTo>
                  <a:pt x="309962" y="53181"/>
                </a:lnTo>
                <a:lnTo>
                  <a:pt x="273214" y="24789"/>
                </a:lnTo>
                <a:lnTo>
                  <a:pt x="229840" y="6485"/>
                </a:lnTo>
                <a:lnTo>
                  <a:pt x="181571" y="0"/>
                </a:lnTo>
                <a:close/>
              </a:path>
            </a:pathLst>
          </a:custGeom>
          <a:solidFill>
            <a:srgbClr val="E85B24"/>
          </a:solidFill>
        </p:spPr>
        <p:txBody>
          <a:bodyPr wrap="square" lIns="0" tIns="0" rIns="0" bIns="0" rtlCol="0"/>
          <a:lstStyle/>
          <a:p>
            <a:endParaRPr/>
          </a:p>
        </p:txBody>
      </p:sp>
      <p:sp>
        <p:nvSpPr>
          <p:cNvPr id="6" name="object 6"/>
          <p:cNvSpPr/>
          <p:nvPr/>
        </p:nvSpPr>
        <p:spPr>
          <a:xfrm>
            <a:off x="357719" y="9403048"/>
            <a:ext cx="363220" cy="363220"/>
          </a:xfrm>
          <a:custGeom>
            <a:avLst/>
            <a:gdLst/>
            <a:ahLst/>
            <a:cxnLst/>
            <a:rect l="l" t="t" r="r" b="b"/>
            <a:pathLst>
              <a:path w="363219" h="363220">
                <a:moveTo>
                  <a:pt x="181571" y="0"/>
                </a:moveTo>
                <a:lnTo>
                  <a:pt x="133302" y="6485"/>
                </a:lnTo>
                <a:lnTo>
                  <a:pt x="89929" y="24789"/>
                </a:lnTo>
                <a:lnTo>
                  <a:pt x="53181" y="53181"/>
                </a:lnTo>
                <a:lnTo>
                  <a:pt x="24789" y="89929"/>
                </a:lnTo>
                <a:lnTo>
                  <a:pt x="6485" y="133302"/>
                </a:lnTo>
                <a:lnTo>
                  <a:pt x="0" y="181571"/>
                </a:lnTo>
                <a:lnTo>
                  <a:pt x="6485" y="229845"/>
                </a:lnTo>
                <a:lnTo>
                  <a:pt x="24789" y="273220"/>
                </a:lnTo>
                <a:lnTo>
                  <a:pt x="53181" y="309967"/>
                </a:lnTo>
                <a:lnTo>
                  <a:pt x="89929" y="338356"/>
                </a:lnTo>
                <a:lnTo>
                  <a:pt x="133302" y="356658"/>
                </a:lnTo>
                <a:lnTo>
                  <a:pt x="181571" y="363143"/>
                </a:lnTo>
                <a:lnTo>
                  <a:pt x="229840" y="356658"/>
                </a:lnTo>
                <a:lnTo>
                  <a:pt x="273214" y="338356"/>
                </a:lnTo>
                <a:lnTo>
                  <a:pt x="309962" y="309967"/>
                </a:lnTo>
                <a:lnTo>
                  <a:pt x="338353" y="273220"/>
                </a:lnTo>
                <a:lnTo>
                  <a:pt x="356657" y="229845"/>
                </a:lnTo>
                <a:lnTo>
                  <a:pt x="363143" y="181571"/>
                </a:lnTo>
                <a:lnTo>
                  <a:pt x="356657" y="133302"/>
                </a:lnTo>
                <a:lnTo>
                  <a:pt x="338353" y="89929"/>
                </a:lnTo>
                <a:lnTo>
                  <a:pt x="309962" y="53181"/>
                </a:lnTo>
                <a:lnTo>
                  <a:pt x="273214" y="24789"/>
                </a:lnTo>
                <a:lnTo>
                  <a:pt x="229840" y="6485"/>
                </a:lnTo>
                <a:lnTo>
                  <a:pt x="181571" y="0"/>
                </a:lnTo>
                <a:close/>
              </a:path>
            </a:pathLst>
          </a:custGeom>
          <a:solidFill>
            <a:srgbClr val="E85B24"/>
          </a:solidFill>
        </p:spPr>
        <p:txBody>
          <a:bodyPr wrap="square" lIns="0" tIns="0" rIns="0" bIns="0" rtlCol="0"/>
          <a:lstStyle/>
          <a:p>
            <a:endParaRPr/>
          </a:p>
        </p:txBody>
      </p:sp>
      <p:sp>
        <p:nvSpPr>
          <p:cNvPr id="7" name="object 7"/>
          <p:cNvSpPr/>
          <p:nvPr/>
        </p:nvSpPr>
        <p:spPr>
          <a:xfrm>
            <a:off x="349250" y="8393494"/>
            <a:ext cx="363220" cy="363220"/>
          </a:xfrm>
          <a:custGeom>
            <a:avLst/>
            <a:gdLst/>
            <a:ahLst/>
            <a:cxnLst/>
            <a:rect l="l" t="t" r="r" b="b"/>
            <a:pathLst>
              <a:path w="363219" h="363220">
                <a:moveTo>
                  <a:pt x="181571" y="0"/>
                </a:moveTo>
                <a:lnTo>
                  <a:pt x="133302" y="6485"/>
                </a:lnTo>
                <a:lnTo>
                  <a:pt x="89929" y="24789"/>
                </a:lnTo>
                <a:lnTo>
                  <a:pt x="53181" y="53181"/>
                </a:lnTo>
                <a:lnTo>
                  <a:pt x="24789" y="89929"/>
                </a:lnTo>
                <a:lnTo>
                  <a:pt x="6485" y="133302"/>
                </a:lnTo>
                <a:lnTo>
                  <a:pt x="0" y="181571"/>
                </a:lnTo>
                <a:lnTo>
                  <a:pt x="6485" y="229845"/>
                </a:lnTo>
                <a:lnTo>
                  <a:pt x="24789" y="273220"/>
                </a:lnTo>
                <a:lnTo>
                  <a:pt x="53181" y="309967"/>
                </a:lnTo>
                <a:lnTo>
                  <a:pt x="89929" y="338356"/>
                </a:lnTo>
                <a:lnTo>
                  <a:pt x="133302" y="356658"/>
                </a:lnTo>
                <a:lnTo>
                  <a:pt x="181571" y="363143"/>
                </a:lnTo>
                <a:lnTo>
                  <a:pt x="229840" y="356658"/>
                </a:lnTo>
                <a:lnTo>
                  <a:pt x="273214" y="338356"/>
                </a:lnTo>
                <a:lnTo>
                  <a:pt x="309962" y="309967"/>
                </a:lnTo>
                <a:lnTo>
                  <a:pt x="338353" y="273220"/>
                </a:lnTo>
                <a:lnTo>
                  <a:pt x="356657" y="229845"/>
                </a:lnTo>
                <a:lnTo>
                  <a:pt x="363143" y="181571"/>
                </a:lnTo>
                <a:lnTo>
                  <a:pt x="356657" y="133302"/>
                </a:lnTo>
                <a:lnTo>
                  <a:pt x="338353" y="89929"/>
                </a:lnTo>
                <a:lnTo>
                  <a:pt x="309962" y="53181"/>
                </a:lnTo>
                <a:lnTo>
                  <a:pt x="273214" y="24789"/>
                </a:lnTo>
                <a:lnTo>
                  <a:pt x="229840" y="6485"/>
                </a:lnTo>
                <a:lnTo>
                  <a:pt x="181571" y="0"/>
                </a:lnTo>
                <a:close/>
              </a:path>
            </a:pathLst>
          </a:custGeom>
          <a:solidFill>
            <a:srgbClr val="E85B24"/>
          </a:solidFill>
        </p:spPr>
        <p:txBody>
          <a:bodyPr wrap="square" lIns="0" tIns="0" rIns="0" bIns="0" rtlCol="0"/>
          <a:lstStyle/>
          <a:p>
            <a:endParaRPr/>
          </a:p>
        </p:txBody>
      </p:sp>
      <p:sp>
        <p:nvSpPr>
          <p:cNvPr id="8" name="object 8"/>
          <p:cNvSpPr/>
          <p:nvPr/>
        </p:nvSpPr>
        <p:spPr>
          <a:xfrm>
            <a:off x="473918" y="8468664"/>
            <a:ext cx="130822" cy="209334"/>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774806" y="8311337"/>
            <a:ext cx="3301365" cy="838691"/>
          </a:xfrm>
          <a:prstGeom prst="rect">
            <a:avLst/>
          </a:prstGeom>
        </p:spPr>
        <p:txBody>
          <a:bodyPr vert="horz" wrap="square" lIns="0" tIns="12700" rIns="0" bIns="0" rtlCol="0">
            <a:spAutoFit/>
          </a:bodyPr>
          <a:lstStyle/>
          <a:p>
            <a:pPr marL="12700">
              <a:lnSpc>
                <a:spcPct val="100000"/>
              </a:lnSpc>
              <a:spcBef>
                <a:spcPts val="100"/>
              </a:spcBef>
            </a:pPr>
            <a:endParaRPr lang="en-US" sz="1000" spc="-10" dirty="0">
              <a:solidFill>
                <a:srgbClr val="FFFFFF"/>
              </a:solidFill>
              <a:latin typeface="Century Gothic"/>
              <a:cs typeface="Century Gothic"/>
            </a:endParaRPr>
          </a:p>
          <a:p>
            <a:pPr marL="12700">
              <a:lnSpc>
                <a:spcPct val="100000"/>
              </a:lnSpc>
              <a:spcBef>
                <a:spcPts val="100"/>
              </a:spcBef>
            </a:pPr>
            <a:r>
              <a:rPr lang="en-US" sz="1000" spc="-10" dirty="0">
                <a:solidFill>
                  <a:srgbClr val="FFFFFF"/>
                </a:solidFill>
                <a:latin typeface="Century Gothic"/>
                <a:cs typeface="Century Gothic"/>
              </a:rPr>
              <a:t> Building #11-E, 1</a:t>
            </a:r>
            <a:r>
              <a:rPr lang="en-US" sz="1000" spc="-10" baseline="30000" dirty="0">
                <a:solidFill>
                  <a:srgbClr val="FFFFFF"/>
                </a:solidFill>
                <a:latin typeface="Century Gothic"/>
                <a:cs typeface="Century Gothic"/>
              </a:rPr>
              <a:t>st</a:t>
            </a:r>
            <a:r>
              <a:rPr lang="en-US" sz="1000" spc="-10" dirty="0">
                <a:solidFill>
                  <a:srgbClr val="FFFFFF"/>
                </a:solidFill>
                <a:latin typeface="Century Gothic"/>
                <a:cs typeface="Century Gothic"/>
              </a:rPr>
              <a:t> Floor 8</a:t>
            </a:r>
            <a:r>
              <a:rPr lang="en-US" sz="1000" spc="-10" baseline="30000" dirty="0">
                <a:solidFill>
                  <a:srgbClr val="FFFFFF"/>
                </a:solidFill>
                <a:latin typeface="Century Gothic"/>
                <a:cs typeface="Century Gothic"/>
              </a:rPr>
              <a:t>th</a:t>
            </a:r>
            <a:r>
              <a:rPr lang="en-US" sz="1000" spc="-10" dirty="0">
                <a:solidFill>
                  <a:srgbClr val="FFFFFF"/>
                </a:solidFill>
                <a:latin typeface="Century Gothic"/>
                <a:cs typeface="Century Gothic"/>
              </a:rPr>
              <a:t> C</a:t>
            </a:r>
            <a:r>
              <a:rPr sz="1000" spc="20" dirty="0">
                <a:solidFill>
                  <a:srgbClr val="FFFFFF"/>
                </a:solidFill>
                <a:latin typeface="Century Gothic"/>
                <a:cs typeface="Century Gothic"/>
              </a:rPr>
              <a:t>ommercial </a:t>
            </a:r>
            <a:r>
              <a:rPr lang="en-US" sz="1000" spc="20" dirty="0">
                <a:solidFill>
                  <a:srgbClr val="FFFFFF"/>
                </a:solidFill>
                <a:latin typeface="Century Gothic"/>
                <a:cs typeface="Century Gothic"/>
              </a:rPr>
              <a:t>L</a:t>
            </a:r>
            <a:r>
              <a:rPr sz="1000" dirty="0">
                <a:solidFill>
                  <a:srgbClr val="FFFFFF"/>
                </a:solidFill>
                <a:latin typeface="Century Gothic"/>
                <a:cs typeface="Century Gothic"/>
              </a:rPr>
              <a:t>ane</a:t>
            </a:r>
            <a:r>
              <a:rPr lang="en-US" sz="1000" dirty="0">
                <a:solidFill>
                  <a:srgbClr val="FFFFFF"/>
                </a:solidFill>
                <a:latin typeface="Century Gothic"/>
                <a:cs typeface="Century Gothic"/>
              </a:rPr>
              <a:t>, Zamzama, Phase-5</a:t>
            </a:r>
            <a:r>
              <a:rPr lang="en-US" sz="1000" spc="60" dirty="0">
                <a:solidFill>
                  <a:srgbClr val="FFFFFF"/>
                </a:solidFill>
                <a:latin typeface="Century Gothic"/>
                <a:cs typeface="Century Gothic"/>
              </a:rPr>
              <a:t>, </a:t>
            </a:r>
            <a:r>
              <a:rPr sz="1000" spc="25" dirty="0">
                <a:solidFill>
                  <a:srgbClr val="FFFFFF"/>
                </a:solidFill>
                <a:latin typeface="Century Gothic"/>
                <a:cs typeface="Century Gothic"/>
              </a:rPr>
              <a:t>DHA,</a:t>
            </a:r>
            <a:r>
              <a:rPr sz="1000" spc="55" dirty="0">
                <a:solidFill>
                  <a:srgbClr val="FFFFFF"/>
                </a:solidFill>
                <a:latin typeface="Century Gothic"/>
                <a:cs typeface="Century Gothic"/>
              </a:rPr>
              <a:t> </a:t>
            </a:r>
            <a:r>
              <a:rPr sz="1000" spc="20" dirty="0">
                <a:solidFill>
                  <a:srgbClr val="FFFFFF"/>
                </a:solidFill>
                <a:latin typeface="Century Gothic"/>
                <a:cs typeface="Century Gothic"/>
              </a:rPr>
              <a:t>Karachi</a:t>
            </a:r>
            <a:r>
              <a:rPr lang="en-US" sz="1000" spc="20" dirty="0">
                <a:solidFill>
                  <a:srgbClr val="FFFFFF"/>
                </a:solidFill>
                <a:latin typeface="Century Gothic"/>
                <a:cs typeface="Century Gothic"/>
              </a:rPr>
              <a:t>-75500, Sindh</a:t>
            </a:r>
            <a:endParaRPr sz="1000" dirty="0">
              <a:latin typeface="Century Gothic"/>
              <a:cs typeface="Century Gothic"/>
            </a:endParaRPr>
          </a:p>
          <a:p>
            <a:pPr>
              <a:lnSpc>
                <a:spcPct val="100000"/>
              </a:lnSpc>
            </a:pPr>
            <a:endParaRPr sz="1200" dirty="0">
              <a:latin typeface="Times New Roman"/>
              <a:cs typeface="Times New Roman"/>
            </a:endParaRPr>
          </a:p>
          <a:p>
            <a:pPr marL="12700">
              <a:lnSpc>
                <a:spcPct val="100000"/>
              </a:lnSpc>
              <a:spcBef>
                <a:spcPts val="100"/>
              </a:spcBef>
            </a:pPr>
            <a:r>
              <a:rPr lang="en-US" sz="1000" spc="10" dirty="0">
                <a:solidFill>
                  <a:schemeClr val="bg1"/>
                </a:solidFill>
                <a:latin typeface="Calibri"/>
                <a:cs typeface="Calibri"/>
              </a:rPr>
              <a:t> </a:t>
            </a:r>
            <a:r>
              <a:rPr lang="en-PK" sz="1000" spc="10" dirty="0">
                <a:solidFill>
                  <a:schemeClr val="bg1"/>
                </a:solidFill>
                <a:latin typeface="Calibri"/>
                <a:cs typeface="Calibri"/>
              </a:rPr>
              <a:t>+92 </a:t>
            </a:r>
            <a:r>
              <a:rPr lang="en-PK" sz="1000" spc="15" dirty="0">
                <a:solidFill>
                  <a:schemeClr val="bg1"/>
                </a:solidFill>
                <a:latin typeface="Calibri"/>
                <a:cs typeface="Calibri"/>
              </a:rPr>
              <a:t>(333) 3345921</a:t>
            </a:r>
            <a:endParaRPr lang="en-PK" sz="1000" dirty="0">
              <a:solidFill>
                <a:schemeClr val="bg1"/>
              </a:solidFill>
              <a:latin typeface="Calibri"/>
              <a:cs typeface="Calibri"/>
            </a:endParaRPr>
          </a:p>
        </p:txBody>
      </p:sp>
      <p:sp>
        <p:nvSpPr>
          <p:cNvPr id="10" name="object 10"/>
          <p:cNvSpPr txBox="1"/>
          <p:nvPr/>
        </p:nvSpPr>
        <p:spPr>
          <a:xfrm>
            <a:off x="795658" y="9494571"/>
            <a:ext cx="1942548" cy="166712"/>
          </a:xfrm>
          <a:prstGeom prst="rect">
            <a:avLst/>
          </a:prstGeom>
        </p:spPr>
        <p:txBody>
          <a:bodyPr vert="horz" wrap="square" lIns="0" tIns="12700" rIns="0" bIns="0" rtlCol="0">
            <a:spAutoFit/>
          </a:bodyPr>
          <a:lstStyle/>
          <a:p>
            <a:pPr marL="12700">
              <a:lnSpc>
                <a:spcPct val="100000"/>
              </a:lnSpc>
              <a:spcBef>
                <a:spcPts val="100"/>
              </a:spcBef>
            </a:pPr>
            <a:r>
              <a:rPr lang="en-US" sz="1000" spc="20" dirty="0">
                <a:solidFill>
                  <a:schemeClr val="bg1"/>
                </a:solidFill>
                <a:latin typeface="Century Gothic"/>
                <a:cs typeface="Century Gothic"/>
              </a:rPr>
              <a:t>Ortakconsultants@gmail.com</a:t>
            </a:r>
            <a:endParaRPr sz="1000" dirty="0">
              <a:solidFill>
                <a:schemeClr val="bg1"/>
              </a:solidFill>
              <a:latin typeface="Century Gothic"/>
              <a:cs typeface="Century Gothic"/>
            </a:endParaRPr>
          </a:p>
        </p:txBody>
      </p:sp>
      <p:sp>
        <p:nvSpPr>
          <p:cNvPr id="11" name="object 11"/>
          <p:cNvSpPr/>
          <p:nvPr/>
        </p:nvSpPr>
        <p:spPr>
          <a:xfrm>
            <a:off x="491633" y="8924223"/>
            <a:ext cx="133258" cy="22740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28628" y="9508033"/>
            <a:ext cx="204381" cy="153250"/>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783698" y="2961665"/>
            <a:ext cx="3776345" cy="3776345"/>
          </a:xfrm>
          <a:custGeom>
            <a:avLst/>
            <a:gdLst/>
            <a:ahLst/>
            <a:cxnLst/>
            <a:rect l="l" t="t" r="r" b="b"/>
            <a:pathLst>
              <a:path w="3776345" h="3776345">
                <a:moveTo>
                  <a:pt x="3776307" y="0"/>
                </a:moveTo>
                <a:lnTo>
                  <a:pt x="0" y="1888147"/>
                </a:lnTo>
                <a:lnTo>
                  <a:pt x="3776307" y="3776294"/>
                </a:lnTo>
                <a:lnTo>
                  <a:pt x="3776307" y="0"/>
                </a:lnTo>
                <a:close/>
              </a:path>
            </a:pathLst>
          </a:custGeom>
          <a:solidFill>
            <a:srgbClr val="AA1F24"/>
          </a:solidFill>
        </p:spPr>
        <p:txBody>
          <a:bodyPr wrap="square" lIns="0" tIns="0" rIns="0" bIns="0" rtlCol="0"/>
          <a:lstStyle/>
          <a:p>
            <a:endParaRPr/>
          </a:p>
        </p:txBody>
      </p:sp>
      <p:sp>
        <p:nvSpPr>
          <p:cNvPr id="20" name="object 20"/>
          <p:cNvSpPr/>
          <p:nvPr/>
        </p:nvSpPr>
        <p:spPr>
          <a:xfrm>
            <a:off x="1328496" y="3602507"/>
            <a:ext cx="2520315" cy="2520315"/>
          </a:xfrm>
          <a:custGeom>
            <a:avLst/>
            <a:gdLst/>
            <a:ahLst/>
            <a:cxnLst/>
            <a:rect l="l" t="t" r="r" b="b"/>
            <a:pathLst>
              <a:path w="2520315" h="2520315">
                <a:moveTo>
                  <a:pt x="0" y="0"/>
                </a:moveTo>
                <a:lnTo>
                  <a:pt x="0" y="2520022"/>
                </a:lnTo>
                <a:lnTo>
                  <a:pt x="2519997" y="1260005"/>
                </a:lnTo>
                <a:lnTo>
                  <a:pt x="0" y="0"/>
                </a:lnTo>
                <a:close/>
              </a:path>
            </a:pathLst>
          </a:custGeom>
          <a:solidFill>
            <a:srgbClr val="551412"/>
          </a:solidFill>
        </p:spPr>
        <p:txBody>
          <a:bodyPr wrap="square" lIns="0" tIns="0" rIns="0" bIns="0" rtlCol="0"/>
          <a:lstStyle/>
          <a:p>
            <a:endParaRPr/>
          </a:p>
        </p:txBody>
      </p:sp>
      <p:sp>
        <p:nvSpPr>
          <p:cNvPr id="21" name="object 21"/>
          <p:cNvSpPr/>
          <p:nvPr/>
        </p:nvSpPr>
        <p:spPr>
          <a:xfrm>
            <a:off x="1918716" y="4837100"/>
            <a:ext cx="1903095" cy="1928495"/>
          </a:xfrm>
          <a:custGeom>
            <a:avLst/>
            <a:gdLst/>
            <a:ahLst/>
            <a:cxnLst/>
            <a:rect l="l" t="t" r="r" b="b"/>
            <a:pathLst>
              <a:path w="1903095" h="1928495">
                <a:moveTo>
                  <a:pt x="1902968" y="0"/>
                </a:moveTo>
                <a:lnTo>
                  <a:pt x="0" y="964107"/>
                </a:lnTo>
                <a:lnTo>
                  <a:pt x="1902968" y="1928190"/>
                </a:lnTo>
                <a:lnTo>
                  <a:pt x="1902968" y="0"/>
                </a:lnTo>
                <a:close/>
              </a:path>
            </a:pathLst>
          </a:custGeom>
          <a:solidFill>
            <a:srgbClr val="EF3E2D"/>
          </a:solidFill>
        </p:spPr>
        <p:txBody>
          <a:bodyPr wrap="square" lIns="0" tIns="0" rIns="0" bIns="0" rtlCol="0"/>
          <a:lstStyle/>
          <a:p>
            <a:endParaRPr/>
          </a:p>
        </p:txBody>
      </p:sp>
      <p:sp>
        <p:nvSpPr>
          <p:cNvPr id="22" name="object 22"/>
          <p:cNvSpPr/>
          <p:nvPr/>
        </p:nvSpPr>
        <p:spPr>
          <a:xfrm>
            <a:off x="3810609" y="4837112"/>
            <a:ext cx="1395095" cy="1395095"/>
          </a:xfrm>
          <a:custGeom>
            <a:avLst/>
            <a:gdLst/>
            <a:ahLst/>
            <a:cxnLst/>
            <a:rect l="l" t="t" r="r" b="b"/>
            <a:pathLst>
              <a:path w="1395095" h="1395095">
                <a:moveTo>
                  <a:pt x="0" y="0"/>
                </a:moveTo>
                <a:lnTo>
                  <a:pt x="0" y="1395006"/>
                </a:lnTo>
                <a:lnTo>
                  <a:pt x="1395006" y="697496"/>
                </a:lnTo>
                <a:lnTo>
                  <a:pt x="0" y="0"/>
                </a:lnTo>
                <a:close/>
              </a:path>
            </a:pathLst>
          </a:custGeom>
          <a:solidFill>
            <a:srgbClr val="AA1F24"/>
          </a:solidFill>
        </p:spPr>
        <p:txBody>
          <a:bodyPr wrap="square" lIns="0" tIns="0" rIns="0" bIns="0" rtlCol="0"/>
          <a:lstStyle/>
          <a:p>
            <a:endParaRPr/>
          </a:p>
        </p:txBody>
      </p:sp>
      <p:sp>
        <p:nvSpPr>
          <p:cNvPr id="23" name="object 23"/>
          <p:cNvSpPr/>
          <p:nvPr/>
        </p:nvSpPr>
        <p:spPr>
          <a:xfrm>
            <a:off x="3803116" y="4271695"/>
            <a:ext cx="582295" cy="582295"/>
          </a:xfrm>
          <a:custGeom>
            <a:avLst/>
            <a:gdLst/>
            <a:ahLst/>
            <a:cxnLst/>
            <a:rect l="l" t="t" r="r" b="b"/>
            <a:pathLst>
              <a:path w="582295" h="582295">
                <a:moveTo>
                  <a:pt x="0" y="0"/>
                </a:moveTo>
                <a:lnTo>
                  <a:pt x="0" y="581812"/>
                </a:lnTo>
                <a:lnTo>
                  <a:pt x="581825" y="290906"/>
                </a:lnTo>
                <a:lnTo>
                  <a:pt x="0" y="0"/>
                </a:lnTo>
                <a:close/>
              </a:path>
            </a:pathLst>
          </a:custGeom>
          <a:solidFill>
            <a:srgbClr val="EF3E2D"/>
          </a:solidFill>
        </p:spPr>
        <p:txBody>
          <a:bodyPr wrap="square" lIns="0" tIns="0" rIns="0" bIns="0" rtlCol="0"/>
          <a:lstStyle/>
          <a:p>
            <a:endParaRPr/>
          </a:p>
        </p:txBody>
      </p:sp>
      <p:sp>
        <p:nvSpPr>
          <p:cNvPr id="24" name="object 24"/>
          <p:cNvSpPr/>
          <p:nvPr/>
        </p:nvSpPr>
        <p:spPr>
          <a:xfrm>
            <a:off x="2673286" y="3701402"/>
            <a:ext cx="1148715" cy="1148715"/>
          </a:xfrm>
          <a:custGeom>
            <a:avLst/>
            <a:gdLst/>
            <a:ahLst/>
            <a:cxnLst/>
            <a:rect l="l" t="t" r="r" b="b"/>
            <a:pathLst>
              <a:path w="1148714" h="1148714">
                <a:moveTo>
                  <a:pt x="1148397" y="0"/>
                </a:moveTo>
                <a:lnTo>
                  <a:pt x="0" y="574205"/>
                </a:lnTo>
                <a:lnTo>
                  <a:pt x="1148397" y="1148410"/>
                </a:lnTo>
                <a:lnTo>
                  <a:pt x="1148397" y="0"/>
                </a:lnTo>
                <a:close/>
              </a:path>
            </a:pathLst>
          </a:custGeom>
          <a:solidFill>
            <a:srgbClr val="711212"/>
          </a:solidFill>
        </p:spPr>
        <p:txBody>
          <a:bodyPr wrap="square" lIns="0" tIns="0" rIns="0" bIns="0" rtlCol="0"/>
          <a:lstStyle/>
          <a:p>
            <a:endParaRPr/>
          </a:p>
        </p:txBody>
      </p:sp>
      <p:sp>
        <p:nvSpPr>
          <p:cNvPr id="25" name="object 25"/>
          <p:cNvSpPr/>
          <p:nvPr/>
        </p:nvSpPr>
        <p:spPr>
          <a:xfrm>
            <a:off x="5796153" y="5839841"/>
            <a:ext cx="1764030" cy="1910080"/>
          </a:xfrm>
          <a:custGeom>
            <a:avLst/>
            <a:gdLst/>
            <a:ahLst/>
            <a:cxnLst/>
            <a:rect l="l" t="t" r="r" b="b"/>
            <a:pathLst>
              <a:path w="1764029" h="1910079">
                <a:moveTo>
                  <a:pt x="0" y="0"/>
                </a:moveTo>
                <a:lnTo>
                  <a:pt x="0" y="1909533"/>
                </a:lnTo>
                <a:lnTo>
                  <a:pt x="1763852" y="1015931"/>
                </a:lnTo>
                <a:lnTo>
                  <a:pt x="1763852" y="893627"/>
                </a:lnTo>
                <a:lnTo>
                  <a:pt x="0" y="0"/>
                </a:lnTo>
                <a:close/>
              </a:path>
            </a:pathLst>
          </a:custGeom>
          <a:solidFill>
            <a:srgbClr val="E22827"/>
          </a:solidFill>
        </p:spPr>
        <p:txBody>
          <a:bodyPr wrap="square" lIns="0" tIns="0" rIns="0" bIns="0" rtlCol="0"/>
          <a:lstStyle/>
          <a:p>
            <a:endParaRPr/>
          </a:p>
        </p:txBody>
      </p:sp>
      <p:sp>
        <p:nvSpPr>
          <p:cNvPr id="26" name="object 26"/>
          <p:cNvSpPr/>
          <p:nvPr/>
        </p:nvSpPr>
        <p:spPr>
          <a:xfrm>
            <a:off x="12700" y="3589807"/>
            <a:ext cx="1324610" cy="1395095"/>
          </a:xfrm>
          <a:custGeom>
            <a:avLst/>
            <a:gdLst/>
            <a:ahLst/>
            <a:cxnLst/>
            <a:rect l="l" t="t" r="r" b="b"/>
            <a:pathLst>
              <a:path w="1324610" h="1395095">
                <a:moveTo>
                  <a:pt x="1324038" y="0"/>
                </a:moveTo>
                <a:lnTo>
                  <a:pt x="0" y="644893"/>
                </a:lnTo>
                <a:lnTo>
                  <a:pt x="0" y="750100"/>
                </a:lnTo>
                <a:lnTo>
                  <a:pt x="1324038" y="1395006"/>
                </a:lnTo>
                <a:lnTo>
                  <a:pt x="1324038" y="0"/>
                </a:lnTo>
                <a:close/>
              </a:path>
            </a:pathLst>
          </a:custGeom>
          <a:solidFill>
            <a:srgbClr val="E22827"/>
          </a:solidFill>
        </p:spPr>
        <p:txBody>
          <a:bodyPr wrap="square" lIns="0" tIns="0" rIns="0" bIns="0" rtlCol="0"/>
          <a:lstStyle/>
          <a:p>
            <a:endParaRPr/>
          </a:p>
        </p:txBody>
      </p:sp>
      <p:sp>
        <p:nvSpPr>
          <p:cNvPr id="27" name="object 27"/>
          <p:cNvSpPr/>
          <p:nvPr/>
        </p:nvSpPr>
        <p:spPr>
          <a:xfrm>
            <a:off x="5180266" y="5545366"/>
            <a:ext cx="626110" cy="595630"/>
          </a:xfrm>
          <a:custGeom>
            <a:avLst/>
            <a:gdLst/>
            <a:ahLst/>
            <a:cxnLst/>
            <a:rect l="l" t="t" r="r" b="b"/>
            <a:pathLst>
              <a:path w="626110" h="595629">
                <a:moveTo>
                  <a:pt x="0" y="0"/>
                </a:moveTo>
                <a:lnTo>
                  <a:pt x="0" y="595528"/>
                </a:lnTo>
                <a:lnTo>
                  <a:pt x="626021" y="297764"/>
                </a:lnTo>
                <a:lnTo>
                  <a:pt x="0" y="0"/>
                </a:lnTo>
                <a:close/>
              </a:path>
            </a:pathLst>
          </a:custGeom>
          <a:solidFill>
            <a:srgbClr val="711212"/>
          </a:solidFill>
        </p:spPr>
        <p:txBody>
          <a:bodyPr wrap="square" lIns="0" tIns="0" rIns="0" bIns="0" rtlCol="0"/>
          <a:lstStyle/>
          <a:p>
            <a:endParaRPr/>
          </a:p>
        </p:txBody>
      </p:sp>
      <p:sp>
        <p:nvSpPr>
          <p:cNvPr id="28" name="object 28"/>
          <p:cNvSpPr/>
          <p:nvPr/>
        </p:nvSpPr>
        <p:spPr>
          <a:xfrm>
            <a:off x="5190413" y="5845886"/>
            <a:ext cx="605790" cy="576580"/>
          </a:xfrm>
          <a:custGeom>
            <a:avLst/>
            <a:gdLst/>
            <a:ahLst/>
            <a:cxnLst/>
            <a:rect l="l" t="t" r="r" b="b"/>
            <a:pathLst>
              <a:path w="605789" h="576579">
                <a:moveTo>
                  <a:pt x="605713" y="0"/>
                </a:moveTo>
                <a:lnTo>
                  <a:pt x="0" y="288086"/>
                </a:lnTo>
                <a:lnTo>
                  <a:pt x="605713" y="576199"/>
                </a:lnTo>
                <a:lnTo>
                  <a:pt x="605713" y="0"/>
                </a:lnTo>
                <a:close/>
              </a:path>
            </a:pathLst>
          </a:custGeom>
          <a:solidFill>
            <a:srgbClr val="E22827"/>
          </a:solidFill>
        </p:spPr>
        <p:txBody>
          <a:bodyPr wrap="square" lIns="0" tIns="0" rIns="0" bIns="0" rtlCol="0"/>
          <a:lstStyle/>
          <a:p>
            <a:endParaRPr/>
          </a:p>
        </p:txBody>
      </p:sp>
      <p:sp>
        <p:nvSpPr>
          <p:cNvPr id="29" name="object 29"/>
          <p:cNvSpPr/>
          <p:nvPr/>
        </p:nvSpPr>
        <p:spPr>
          <a:xfrm>
            <a:off x="4584700" y="5542318"/>
            <a:ext cx="605790" cy="576580"/>
          </a:xfrm>
          <a:custGeom>
            <a:avLst/>
            <a:gdLst/>
            <a:ahLst/>
            <a:cxnLst/>
            <a:rect l="l" t="t" r="r" b="b"/>
            <a:pathLst>
              <a:path w="605789" h="576579">
                <a:moveTo>
                  <a:pt x="605713" y="0"/>
                </a:moveTo>
                <a:lnTo>
                  <a:pt x="0" y="288112"/>
                </a:lnTo>
                <a:lnTo>
                  <a:pt x="605713" y="576224"/>
                </a:lnTo>
                <a:lnTo>
                  <a:pt x="605713" y="0"/>
                </a:lnTo>
                <a:close/>
              </a:path>
            </a:pathLst>
          </a:custGeom>
          <a:solidFill>
            <a:srgbClr val="EF3E2D"/>
          </a:solidFill>
        </p:spPr>
        <p:txBody>
          <a:bodyPr wrap="square" lIns="0" tIns="0" rIns="0" bIns="0" rtlCol="0"/>
          <a:lstStyle/>
          <a:p>
            <a:endParaRPr/>
          </a:p>
        </p:txBody>
      </p:sp>
      <p:sp>
        <p:nvSpPr>
          <p:cNvPr id="30" name="object 18">
            <a:extLst>
              <a:ext uri="{FF2B5EF4-FFF2-40B4-BE49-F238E27FC236}">
                <a16:creationId xmlns:a16="http://schemas.microsoft.com/office/drawing/2014/main" id="{F1038EAC-4B0B-4CBB-9CF7-04D2E9E917FD}"/>
              </a:ext>
            </a:extLst>
          </p:cNvPr>
          <p:cNvSpPr/>
          <p:nvPr/>
        </p:nvSpPr>
        <p:spPr>
          <a:xfrm>
            <a:off x="738624" y="6278190"/>
            <a:ext cx="1132083" cy="966757"/>
          </a:xfrm>
          <a:prstGeom prst="rect">
            <a:avLst/>
          </a:prstGeom>
          <a:blipFill>
            <a:blip r:embed="rId6" cstate="print"/>
            <a:stretch>
              <a:fillRect/>
            </a:stretch>
          </a:blipFill>
        </p:spPr>
        <p:txBody>
          <a:bodyPr wrap="square" lIns="0" tIns="0" rIns="0" bIns="0" rtlCol="0"/>
          <a:lstStyle/>
          <a:p>
            <a:endParaRPr/>
          </a:p>
        </p:txBody>
      </p:sp>
      <p:sp>
        <p:nvSpPr>
          <p:cNvPr id="31" name="object 20">
            <a:extLst>
              <a:ext uri="{FF2B5EF4-FFF2-40B4-BE49-F238E27FC236}">
                <a16:creationId xmlns:a16="http://schemas.microsoft.com/office/drawing/2014/main" id="{6D1E90D4-E43D-4260-B1F0-3F98E8344A10}"/>
              </a:ext>
            </a:extLst>
          </p:cNvPr>
          <p:cNvSpPr/>
          <p:nvPr/>
        </p:nvSpPr>
        <p:spPr>
          <a:xfrm>
            <a:off x="297598" y="7364781"/>
            <a:ext cx="470888" cy="394111"/>
          </a:xfrm>
          <a:custGeom>
            <a:avLst/>
            <a:gdLst/>
            <a:ahLst/>
            <a:cxnLst/>
            <a:rect l="l" t="t" r="r" b="b"/>
            <a:pathLst>
              <a:path w="502284" h="504189">
                <a:moveTo>
                  <a:pt x="251066" y="0"/>
                </a:moveTo>
                <a:lnTo>
                  <a:pt x="194396" y="4126"/>
                </a:lnTo>
                <a:lnTo>
                  <a:pt x="144573" y="16506"/>
                </a:lnTo>
                <a:lnTo>
                  <a:pt x="101594" y="37140"/>
                </a:lnTo>
                <a:lnTo>
                  <a:pt x="65455" y="66027"/>
                </a:lnTo>
                <a:lnTo>
                  <a:pt x="36818" y="102414"/>
                </a:lnTo>
                <a:lnTo>
                  <a:pt x="16363" y="145549"/>
                </a:lnTo>
                <a:lnTo>
                  <a:pt x="4090" y="195430"/>
                </a:lnTo>
                <a:lnTo>
                  <a:pt x="0" y="252056"/>
                </a:lnTo>
                <a:lnTo>
                  <a:pt x="4069" y="308961"/>
                </a:lnTo>
                <a:lnTo>
                  <a:pt x="16278" y="358994"/>
                </a:lnTo>
                <a:lnTo>
                  <a:pt x="36626" y="402154"/>
                </a:lnTo>
                <a:lnTo>
                  <a:pt x="65112" y="438442"/>
                </a:lnTo>
                <a:lnTo>
                  <a:pt x="101152" y="467181"/>
                </a:lnTo>
                <a:lnTo>
                  <a:pt x="144159" y="487711"/>
                </a:lnTo>
                <a:lnTo>
                  <a:pt x="194130" y="500031"/>
                </a:lnTo>
                <a:lnTo>
                  <a:pt x="251066" y="504139"/>
                </a:lnTo>
                <a:lnTo>
                  <a:pt x="307723" y="500010"/>
                </a:lnTo>
                <a:lnTo>
                  <a:pt x="357544" y="487627"/>
                </a:lnTo>
                <a:lnTo>
                  <a:pt x="400529" y="466993"/>
                </a:lnTo>
                <a:lnTo>
                  <a:pt x="436676" y="438111"/>
                </a:lnTo>
                <a:lnTo>
                  <a:pt x="458671" y="410159"/>
                </a:lnTo>
                <a:lnTo>
                  <a:pt x="251066" y="410159"/>
                </a:lnTo>
                <a:lnTo>
                  <a:pt x="222529" y="407352"/>
                </a:lnTo>
                <a:lnTo>
                  <a:pt x="179566" y="384902"/>
                </a:lnTo>
                <a:lnTo>
                  <a:pt x="154564" y="341488"/>
                </a:lnTo>
                <a:lnTo>
                  <a:pt x="142490" y="285883"/>
                </a:lnTo>
                <a:lnTo>
                  <a:pt x="140982" y="254063"/>
                </a:lnTo>
                <a:lnTo>
                  <a:pt x="142471" y="221039"/>
                </a:lnTo>
                <a:lnTo>
                  <a:pt x="154382" y="163773"/>
                </a:lnTo>
                <a:lnTo>
                  <a:pt x="179130" y="119595"/>
                </a:lnTo>
                <a:lnTo>
                  <a:pt x="222263" y="96825"/>
                </a:lnTo>
                <a:lnTo>
                  <a:pt x="251066" y="93979"/>
                </a:lnTo>
                <a:lnTo>
                  <a:pt x="459215" y="93979"/>
                </a:lnTo>
                <a:lnTo>
                  <a:pt x="437006" y="65697"/>
                </a:lnTo>
                <a:lnTo>
                  <a:pt x="400968" y="36952"/>
                </a:lnTo>
                <a:lnTo>
                  <a:pt x="357966" y="16422"/>
                </a:lnTo>
                <a:lnTo>
                  <a:pt x="307999" y="4105"/>
                </a:lnTo>
                <a:lnTo>
                  <a:pt x="251066" y="0"/>
                </a:lnTo>
                <a:close/>
              </a:path>
              <a:path w="502284" h="504189">
                <a:moveTo>
                  <a:pt x="459215" y="93979"/>
                </a:moveTo>
                <a:lnTo>
                  <a:pt x="251066" y="93979"/>
                </a:lnTo>
                <a:lnTo>
                  <a:pt x="279867" y="96825"/>
                </a:lnTo>
                <a:lnTo>
                  <a:pt x="303844" y="105363"/>
                </a:lnTo>
                <a:lnTo>
                  <a:pt x="337324" y="139522"/>
                </a:lnTo>
                <a:lnTo>
                  <a:pt x="355190" y="190944"/>
                </a:lnTo>
                <a:lnTo>
                  <a:pt x="361149" y="254063"/>
                </a:lnTo>
                <a:lnTo>
                  <a:pt x="359640" y="285883"/>
                </a:lnTo>
                <a:lnTo>
                  <a:pt x="347562" y="341488"/>
                </a:lnTo>
                <a:lnTo>
                  <a:pt x="322557" y="384902"/>
                </a:lnTo>
                <a:lnTo>
                  <a:pt x="279590" y="407352"/>
                </a:lnTo>
                <a:lnTo>
                  <a:pt x="251066" y="410159"/>
                </a:lnTo>
                <a:lnTo>
                  <a:pt x="458671" y="410159"/>
                </a:lnTo>
                <a:lnTo>
                  <a:pt x="465313" y="401718"/>
                </a:lnTo>
                <a:lnTo>
                  <a:pt x="485768" y="358581"/>
                </a:lnTo>
                <a:lnTo>
                  <a:pt x="498041" y="308695"/>
                </a:lnTo>
                <a:lnTo>
                  <a:pt x="502132" y="252056"/>
                </a:lnTo>
                <a:lnTo>
                  <a:pt x="498061" y="195159"/>
                </a:lnTo>
                <a:lnTo>
                  <a:pt x="485848" y="145132"/>
                </a:lnTo>
                <a:lnTo>
                  <a:pt x="465495" y="101977"/>
                </a:lnTo>
                <a:lnTo>
                  <a:pt x="459215" y="93979"/>
                </a:lnTo>
                <a:close/>
              </a:path>
            </a:pathLst>
          </a:custGeom>
          <a:solidFill>
            <a:srgbClr val="E85B24"/>
          </a:solidFill>
        </p:spPr>
        <p:txBody>
          <a:bodyPr wrap="square" lIns="0" tIns="0" rIns="0" bIns="0" rtlCol="0"/>
          <a:lstStyle/>
          <a:p>
            <a:endParaRPr/>
          </a:p>
        </p:txBody>
      </p:sp>
      <p:sp>
        <p:nvSpPr>
          <p:cNvPr id="32" name="object 21">
            <a:extLst>
              <a:ext uri="{FF2B5EF4-FFF2-40B4-BE49-F238E27FC236}">
                <a16:creationId xmlns:a16="http://schemas.microsoft.com/office/drawing/2014/main" id="{A619C3C7-EAAA-4FC6-905A-514262026E39}"/>
              </a:ext>
            </a:extLst>
          </p:cNvPr>
          <p:cNvSpPr/>
          <p:nvPr/>
        </p:nvSpPr>
        <p:spPr>
          <a:xfrm>
            <a:off x="868191" y="7477553"/>
            <a:ext cx="230384" cy="271510"/>
          </a:xfrm>
          <a:custGeom>
            <a:avLst/>
            <a:gdLst/>
            <a:ahLst/>
            <a:cxnLst/>
            <a:rect l="l" t="t" r="r" b="b"/>
            <a:pathLst>
              <a:path w="245744" h="347344">
                <a:moveTo>
                  <a:pt x="129565" y="5359"/>
                </a:moveTo>
                <a:lnTo>
                  <a:pt x="0" y="5359"/>
                </a:lnTo>
                <a:lnTo>
                  <a:pt x="4038" y="93167"/>
                </a:lnTo>
                <a:lnTo>
                  <a:pt x="4038" y="347052"/>
                </a:lnTo>
                <a:lnTo>
                  <a:pt x="131572" y="347052"/>
                </a:lnTo>
                <a:lnTo>
                  <a:pt x="131572" y="212128"/>
                </a:lnTo>
                <a:lnTo>
                  <a:pt x="132810" y="187853"/>
                </a:lnTo>
                <a:lnTo>
                  <a:pt x="142710" y="148752"/>
                </a:lnTo>
                <a:lnTo>
                  <a:pt x="178141" y="114028"/>
                </a:lnTo>
                <a:lnTo>
                  <a:pt x="218846" y="107403"/>
                </a:lnTo>
                <a:lnTo>
                  <a:pt x="245694" y="107403"/>
                </a:lnTo>
                <a:lnTo>
                  <a:pt x="245694" y="72491"/>
                </a:lnTo>
                <a:lnTo>
                  <a:pt x="131572" y="72491"/>
                </a:lnTo>
                <a:lnTo>
                  <a:pt x="129565" y="5359"/>
                </a:lnTo>
                <a:close/>
              </a:path>
              <a:path w="245744" h="347344">
                <a:moveTo>
                  <a:pt x="245694" y="107403"/>
                </a:moveTo>
                <a:lnTo>
                  <a:pt x="218846" y="107403"/>
                </a:lnTo>
                <a:lnTo>
                  <a:pt x="245694" y="108064"/>
                </a:lnTo>
                <a:lnTo>
                  <a:pt x="245694" y="107403"/>
                </a:lnTo>
                <a:close/>
              </a:path>
              <a:path w="245744" h="347344">
                <a:moveTo>
                  <a:pt x="245694" y="0"/>
                </a:moveTo>
                <a:lnTo>
                  <a:pt x="204739" y="4159"/>
                </a:lnTo>
                <a:lnTo>
                  <a:pt x="158503" y="26351"/>
                </a:lnTo>
                <a:lnTo>
                  <a:pt x="131572" y="72491"/>
                </a:lnTo>
                <a:lnTo>
                  <a:pt x="245694" y="72491"/>
                </a:lnTo>
                <a:lnTo>
                  <a:pt x="245694" y="0"/>
                </a:lnTo>
                <a:close/>
              </a:path>
            </a:pathLst>
          </a:custGeom>
          <a:solidFill>
            <a:srgbClr val="E85B24"/>
          </a:solidFill>
        </p:spPr>
        <p:txBody>
          <a:bodyPr wrap="square" lIns="0" tIns="0" rIns="0" bIns="0" rtlCol="0"/>
          <a:lstStyle/>
          <a:p>
            <a:endParaRPr/>
          </a:p>
        </p:txBody>
      </p:sp>
      <p:sp>
        <p:nvSpPr>
          <p:cNvPr id="33" name="object 22">
            <a:extLst>
              <a:ext uri="{FF2B5EF4-FFF2-40B4-BE49-F238E27FC236}">
                <a16:creationId xmlns:a16="http://schemas.microsoft.com/office/drawing/2014/main" id="{F76D71B0-1837-447F-A0E5-3FC1855F49C9}"/>
              </a:ext>
            </a:extLst>
          </p:cNvPr>
          <p:cNvSpPr/>
          <p:nvPr/>
        </p:nvSpPr>
        <p:spPr>
          <a:xfrm>
            <a:off x="1134683" y="7409859"/>
            <a:ext cx="250029" cy="349439"/>
          </a:xfrm>
          <a:custGeom>
            <a:avLst/>
            <a:gdLst/>
            <a:ahLst/>
            <a:cxnLst/>
            <a:rect l="l" t="t" r="r" b="b"/>
            <a:pathLst>
              <a:path w="266700" h="447039">
                <a:moveTo>
                  <a:pt x="192658" y="180073"/>
                </a:moveTo>
                <a:lnTo>
                  <a:pt x="65785" y="180073"/>
                </a:lnTo>
                <a:lnTo>
                  <a:pt x="65785" y="331114"/>
                </a:lnTo>
                <a:lnTo>
                  <a:pt x="73248" y="390864"/>
                </a:lnTo>
                <a:lnTo>
                  <a:pt x="95656" y="425107"/>
                </a:lnTo>
                <a:lnTo>
                  <a:pt x="136185" y="441218"/>
                </a:lnTo>
                <a:lnTo>
                  <a:pt x="198031" y="446595"/>
                </a:lnTo>
                <a:lnTo>
                  <a:pt x="206066" y="446510"/>
                </a:lnTo>
                <a:lnTo>
                  <a:pt x="246948" y="443223"/>
                </a:lnTo>
                <a:lnTo>
                  <a:pt x="266509" y="439864"/>
                </a:lnTo>
                <a:lnTo>
                  <a:pt x="266509" y="366026"/>
                </a:lnTo>
                <a:lnTo>
                  <a:pt x="209880" y="366026"/>
                </a:lnTo>
                <a:lnTo>
                  <a:pt x="203847" y="362788"/>
                </a:lnTo>
                <a:lnTo>
                  <a:pt x="192658" y="325742"/>
                </a:lnTo>
                <a:lnTo>
                  <a:pt x="192658" y="180073"/>
                </a:lnTo>
                <a:close/>
              </a:path>
              <a:path w="266700" h="447039">
                <a:moveTo>
                  <a:pt x="266509" y="364007"/>
                </a:moveTo>
                <a:lnTo>
                  <a:pt x="258193" y="364890"/>
                </a:lnTo>
                <a:lnTo>
                  <a:pt x="249380" y="365521"/>
                </a:lnTo>
                <a:lnTo>
                  <a:pt x="240066" y="365900"/>
                </a:lnTo>
                <a:lnTo>
                  <a:pt x="230250" y="366026"/>
                </a:lnTo>
                <a:lnTo>
                  <a:pt x="266509" y="366026"/>
                </a:lnTo>
                <a:lnTo>
                  <a:pt x="266509" y="364007"/>
                </a:lnTo>
                <a:close/>
              </a:path>
              <a:path w="266700" h="447039">
                <a:moveTo>
                  <a:pt x="266509" y="99517"/>
                </a:moveTo>
                <a:lnTo>
                  <a:pt x="0" y="99517"/>
                </a:lnTo>
                <a:lnTo>
                  <a:pt x="0" y="180073"/>
                </a:lnTo>
                <a:lnTo>
                  <a:pt x="266509" y="180073"/>
                </a:lnTo>
                <a:lnTo>
                  <a:pt x="266509" y="99517"/>
                </a:lnTo>
                <a:close/>
              </a:path>
              <a:path w="266700" h="447039">
                <a:moveTo>
                  <a:pt x="192658" y="0"/>
                </a:moveTo>
                <a:lnTo>
                  <a:pt x="65785" y="48425"/>
                </a:lnTo>
                <a:lnTo>
                  <a:pt x="65785" y="99517"/>
                </a:lnTo>
                <a:lnTo>
                  <a:pt x="192658" y="99517"/>
                </a:lnTo>
                <a:lnTo>
                  <a:pt x="192658" y="0"/>
                </a:lnTo>
                <a:close/>
              </a:path>
            </a:pathLst>
          </a:custGeom>
          <a:solidFill>
            <a:srgbClr val="E85B24"/>
          </a:solidFill>
        </p:spPr>
        <p:txBody>
          <a:bodyPr wrap="square" lIns="0" tIns="0" rIns="0" bIns="0" rtlCol="0"/>
          <a:lstStyle/>
          <a:p>
            <a:endParaRPr/>
          </a:p>
        </p:txBody>
      </p:sp>
      <p:sp>
        <p:nvSpPr>
          <p:cNvPr id="34" name="object 23">
            <a:extLst>
              <a:ext uri="{FF2B5EF4-FFF2-40B4-BE49-F238E27FC236}">
                <a16:creationId xmlns:a16="http://schemas.microsoft.com/office/drawing/2014/main" id="{E0C0B28D-0293-4FD8-8464-04D571A1BEBD}"/>
              </a:ext>
            </a:extLst>
          </p:cNvPr>
          <p:cNvSpPr/>
          <p:nvPr/>
        </p:nvSpPr>
        <p:spPr>
          <a:xfrm>
            <a:off x="1445474" y="7479771"/>
            <a:ext cx="332182" cy="279452"/>
          </a:xfrm>
          <a:custGeom>
            <a:avLst/>
            <a:gdLst/>
            <a:ahLst/>
            <a:cxnLst/>
            <a:rect l="l" t="t" r="r" b="b"/>
            <a:pathLst>
              <a:path w="354330" h="357505">
                <a:moveTo>
                  <a:pt x="335376" y="59067"/>
                </a:moveTo>
                <a:lnTo>
                  <a:pt x="182587" y="59067"/>
                </a:lnTo>
                <a:lnTo>
                  <a:pt x="195696" y="59936"/>
                </a:lnTo>
                <a:lnTo>
                  <a:pt x="206163" y="62542"/>
                </a:lnTo>
                <a:lnTo>
                  <a:pt x="226413" y="100473"/>
                </a:lnTo>
                <a:lnTo>
                  <a:pt x="226898" y="112610"/>
                </a:lnTo>
                <a:lnTo>
                  <a:pt x="226898" y="130225"/>
                </a:lnTo>
                <a:lnTo>
                  <a:pt x="186613" y="130225"/>
                </a:lnTo>
                <a:lnTo>
                  <a:pt x="145058" y="131983"/>
                </a:lnTo>
                <a:lnTo>
                  <a:pt x="76421" y="146042"/>
                </a:lnTo>
                <a:lnTo>
                  <a:pt x="27753" y="174319"/>
                </a:lnTo>
                <a:lnTo>
                  <a:pt x="3083" y="217824"/>
                </a:lnTo>
                <a:lnTo>
                  <a:pt x="0" y="245351"/>
                </a:lnTo>
                <a:lnTo>
                  <a:pt x="1929" y="270328"/>
                </a:lnTo>
                <a:lnTo>
                  <a:pt x="17370" y="311495"/>
                </a:lnTo>
                <a:lnTo>
                  <a:pt x="48040" y="340563"/>
                </a:lnTo>
                <a:lnTo>
                  <a:pt x="92678" y="355283"/>
                </a:lnTo>
                <a:lnTo>
                  <a:pt x="120154" y="357123"/>
                </a:lnTo>
                <a:lnTo>
                  <a:pt x="136518" y="356368"/>
                </a:lnTo>
                <a:lnTo>
                  <a:pt x="180581" y="345033"/>
                </a:lnTo>
                <a:lnTo>
                  <a:pt x="217832" y="315965"/>
                </a:lnTo>
                <a:lnTo>
                  <a:pt x="228917" y="301409"/>
                </a:lnTo>
                <a:lnTo>
                  <a:pt x="348271" y="301409"/>
                </a:lnTo>
                <a:lnTo>
                  <a:pt x="347705" y="296971"/>
                </a:lnTo>
                <a:lnTo>
                  <a:pt x="346971" y="289736"/>
                </a:lnTo>
                <a:lnTo>
                  <a:pt x="346533" y="283273"/>
                </a:lnTo>
                <a:lnTo>
                  <a:pt x="167157" y="283273"/>
                </a:lnTo>
                <a:lnTo>
                  <a:pt x="130688" y="263039"/>
                </a:lnTo>
                <a:lnTo>
                  <a:pt x="123520" y="239280"/>
                </a:lnTo>
                <a:lnTo>
                  <a:pt x="124063" y="231639"/>
                </a:lnTo>
                <a:lnTo>
                  <a:pt x="148539" y="199335"/>
                </a:lnTo>
                <a:lnTo>
                  <a:pt x="188633" y="187286"/>
                </a:lnTo>
                <a:lnTo>
                  <a:pt x="346392" y="187286"/>
                </a:lnTo>
                <a:lnTo>
                  <a:pt x="346392" y="104711"/>
                </a:lnTo>
                <a:lnTo>
                  <a:pt x="343580" y="79899"/>
                </a:lnTo>
                <a:lnTo>
                  <a:pt x="335376" y="59067"/>
                </a:lnTo>
                <a:close/>
              </a:path>
              <a:path w="354330" h="357505">
                <a:moveTo>
                  <a:pt x="348271" y="301409"/>
                </a:moveTo>
                <a:lnTo>
                  <a:pt x="228917" y="301409"/>
                </a:lnTo>
                <a:lnTo>
                  <a:pt x="228924" y="315965"/>
                </a:lnTo>
                <a:lnTo>
                  <a:pt x="229133" y="322668"/>
                </a:lnTo>
                <a:lnTo>
                  <a:pt x="229590" y="330263"/>
                </a:lnTo>
                <a:lnTo>
                  <a:pt x="230022" y="337883"/>
                </a:lnTo>
                <a:lnTo>
                  <a:pt x="230695" y="343484"/>
                </a:lnTo>
                <a:lnTo>
                  <a:pt x="231597" y="347052"/>
                </a:lnTo>
                <a:lnTo>
                  <a:pt x="353771" y="347052"/>
                </a:lnTo>
                <a:lnTo>
                  <a:pt x="352449" y="335120"/>
                </a:lnTo>
                <a:lnTo>
                  <a:pt x="351170" y="324148"/>
                </a:lnTo>
                <a:lnTo>
                  <a:pt x="349935" y="314138"/>
                </a:lnTo>
                <a:lnTo>
                  <a:pt x="348271" y="301409"/>
                </a:lnTo>
                <a:close/>
              </a:path>
              <a:path w="354330" h="357505">
                <a:moveTo>
                  <a:pt x="346392" y="187286"/>
                </a:moveTo>
                <a:lnTo>
                  <a:pt x="226898" y="187286"/>
                </a:lnTo>
                <a:lnTo>
                  <a:pt x="226171" y="207993"/>
                </a:lnTo>
                <a:lnTo>
                  <a:pt x="224042" y="226364"/>
                </a:lnTo>
                <a:lnTo>
                  <a:pt x="208180" y="268469"/>
                </a:lnTo>
                <a:lnTo>
                  <a:pt x="167157" y="283273"/>
                </a:lnTo>
                <a:lnTo>
                  <a:pt x="346533" y="283273"/>
                </a:lnTo>
                <a:lnTo>
                  <a:pt x="346445" y="279946"/>
                </a:lnTo>
                <a:lnTo>
                  <a:pt x="346392" y="187286"/>
                </a:lnTo>
                <a:close/>
              </a:path>
              <a:path w="354330" h="357505">
                <a:moveTo>
                  <a:pt x="196697" y="0"/>
                </a:moveTo>
                <a:lnTo>
                  <a:pt x="149672" y="2427"/>
                </a:lnTo>
                <a:lnTo>
                  <a:pt x="105727" y="10528"/>
                </a:lnTo>
                <a:lnTo>
                  <a:pt x="66604" y="27120"/>
                </a:lnTo>
                <a:lnTo>
                  <a:pt x="37592" y="54038"/>
                </a:lnTo>
                <a:lnTo>
                  <a:pt x="23113" y="93280"/>
                </a:lnTo>
                <a:lnTo>
                  <a:pt x="22148" y="109423"/>
                </a:lnTo>
                <a:lnTo>
                  <a:pt x="142316" y="109423"/>
                </a:lnTo>
                <a:lnTo>
                  <a:pt x="142923" y="100412"/>
                </a:lnTo>
                <a:lnTo>
                  <a:pt x="144746" y="91689"/>
                </a:lnTo>
                <a:lnTo>
                  <a:pt x="172877" y="60071"/>
                </a:lnTo>
                <a:lnTo>
                  <a:pt x="182587" y="59067"/>
                </a:lnTo>
                <a:lnTo>
                  <a:pt x="335376" y="59067"/>
                </a:lnTo>
                <a:lnTo>
                  <a:pt x="335145" y="58480"/>
                </a:lnTo>
                <a:lnTo>
                  <a:pt x="301409" y="25831"/>
                </a:lnTo>
                <a:lnTo>
                  <a:pt x="252734" y="6462"/>
                </a:lnTo>
                <a:lnTo>
                  <a:pt x="225637" y="1616"/>
                </a:lnTo>
                <a:lnTo>
                  <a:pt x="196697" y="0"/>
                </a:lnTo>
                <a:close/>
              </a:path>
            </a:pathLst>
          </a:custGeom>
          <a:solidFill>
            <a:srgbClr val="E85B24"/>
          </a:solidFill>
        </p:spPr>
        <p:txBody>
          <a:bodyPr wrap="square" lIns="0" tIns="0" rIns="0" bIns="0" rtlCol="0"/>
          <a:lstStyle/>
          <a:p>
            <a:endParaRPr/>
          </a:p>
        </p:txBody>
      </p:sp>
      <p:sp>
        <p:nvSpPr>
          <p:cNvPr id="35" name="object 24">
            <a:extLst>
              <a:ext uri="{FF2B5EF4-FFF2-40B4-BE49-F238E27FC236}">
                <a16:creationId xmlns:a16="http://schemas.microsoft.com/office/drawing/2014/main" id="{4828389F-E5F9-45E4-81E9-109A0CFB322A}"/>
              </a:ext>
            </a:extLst>
          </p:cNvPr>
          <p:cNvSpPr/>
          <p:nvPr/>
        </p:nvSpPr>
        <p:spPr>
          <a:xfrm>
            <a:off x="1879801" y="7370019"/>
            <a:ext cx="374449" cy="379221"/>
          </a:xfrm>
          <a:custGeom>
            <a:avLst/>
            <a:gdLst/>
            <a:ahLst/>
            <a:cxnLst/>
            <a:rect l="l" t="t" r="r" b="b"/>
            <a:pathLst>
              <a:path w="399414" h="485139">
                <a:moveTo>
                  <a:pt x="127546" y="0"/>
                </a:moveTo>
                <a:lnTo>
                  <a:pt x="0" y="0"/>
                </a:lnTo>
                <a:lnTo>
                  <a:pt x="0" y="484682"/>
                </a:lnTo>
                <a:lnTo>
                  <a:pt x="127546" y="484682"/>
                </a:lnTo>
                <a:lnTo>
                  <a:pt x="127546" y="0"/>
                </a:lnTo>
                <a:close/>
              </a:path>
              <a:path w="399414" h="485139">
                <a:moveTo>
                  <a:pt x="382638" y="142989"/>
                </a:moveTo>
                <a:lnTo>
                  <a:pt x="243674" y="142989"/>
                </a:lnTo>
                <a:lnTo>
                  <a:pt x="127546" y="294093"/>
                </a:lnTo>
                <a:lnTo>
                  <a:pt x="248373" y="484682"/>
                </a:lnTo>
                <a:lnTo>
                  <a:pt x="399415" y="484682"/>
                </a:lnTo>
                <a:lnTo>
                  <a:pt x="268516" y="286600"/>
                </a:lnTo>
                <a:lnTo>
                  <a:pt x="382638" y="142989"/>
                </a:lnTo>
                <a:close/>
              </a:path>
            </a:pathLst>
          </a:custGeom>
          <a:solidFill>
            <a:srgbClr val="E85B24"/>
          </a:solidFill>
        </p:spPr>
        <p:txBody>
          <a:bodyPr wrap="square" lIns="0" tIns="0" rIns="0" bIns="0" rtlCol="0"/>
          <a:lstStyle/>
          <a:p>
            <a:endParaRPr/>
          </a:p>
        </p:txBody>
      </p:sp>
      <p:sp>
        <p:nvSpPr>
          <p:cNvPr id="36" name="TextBox 35">
            <a:extLst>
              <a:ext uri="{FF2B5EF4-FFF2-40B4-BE49-F238E27FC236}">
                <a16:creationId xmlns:a16="http://schemas.microsoft.com/office/drawing/2014/main" id="{22AB0B4B-9BBB-4893-89B8-64373A18015A}"/>
              </a:ext>
            </a:extLst>
          </p:cNvPr>
          <p:cNvSpPr txBox="1"/>
          <p:nvPr/>
        </p:nvSpPr>
        <p:spPr>
          <a:xfrm>
            <a:off x="548740" y="7785619"/>
            <a:ext cx="1553110" cy="307777"/>
          </a:xfrm>
          <a:prstGeom prst="rect">
            <a:avLst/>
          </a:prstGeom>
          <a:noFill/>
        </p:spPr>
        <p:txBody>
          <a:bodyPr wrap="square" rtlCol="0">
            <a:spAutoFit/>
          </a:bodyPr>
          <a:lstStyle/>
          <a:p>
            <a:pPr algn="ctr"/>
            <a:r>
              <a:rPr lang="en-US" sz="1400" dirty="0">
                <a:solidFill>
                  <a:schemeClr val="bg1"/>
                </a:solidFill>
              </a:rPr>
              <a:t>CONSULTANTS</a:t>
            </a:r>
            <a:endParaRPr lang="en-PK" sz="14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445</Words>
  <Application>Microsoft Office PowerPoint</Application>
  <PresentationFormat>Custom</PresentationFormat>
  <Paragraphs>67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Times New Roman</vt:lpstr>
      <vt:lpstr>Office Theme</vt:lpstr>
      <vt:lpstr>PowerPoint Presentation</vt:lpstr>
      <vt:lpstr>PowerPoint Presentation</vt:lpstr>
      <vt:lpstr>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Hasnain Jafri</cp:lastModifiedBy>
  <cp:revision>15</cp:revision>
  <dcterms:created xsi:type="dcterms:W3CDTF">2020-09-21T09:31:54Z</dcterms:created>
  <dcterms:modified xsi:type="dcterms:W3CDTF">2021-12-22T07:53:00Z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2020-09-21T00:00:00Z</vt:filetime>
  </property>
</Properties>
</file>