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3" r:id="rId4"/>
    <p:sldId id="258" r:id="rId5"/>
    <p:sldId id="259" r:id="rId6"/>
    <p:sldId id="272" r:id="rId7"/>
    <p:sldId id="260" r:id="rId8"/>
    <p:sldId id="261" r:id="rId9"/>
    <p:sldId id="262" r:id="rId10"/>
    <p:sldId id="265" r:id="rId11"/>
    <p:sldId id="273" r:id="rId12"/>
    <p:sldId id="266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9D5B3-73DF-4415-9B52-AF789ACFF7B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5EA0D6-7532-4D0C-898D-5276583393DD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B75B1E67-DBC7-4874-963F-3C431F9F236A}" type="parTrans" cxnId="{8B736D36-FA6D-49E0-A30F-E211DE8F59E8}">
      <dgm:prSet/>
      <dgm:spPr/>
      <dgm:t>
        <a:bodyPr/>
        <a:lstStyle/>
        <a:p>
          <a:endParaRPr lang="en-US"/>
        </a:p>
      </dgm:t>
    </dgm:pt>
    <dgm:pt modelId="{FDBEFDC5-D488-4166-B97A-C7B20267577E}" type="sibTrans" cxnId="{8B736D36-FA6D-49E0-A30F-E211DE8F59E8}">
      <dgm:prSet/>
      <dgm:spPr/>
      <dgm:t>
        <a:bodyPr/>
        <a:lstStyle/>
        <a:p>
          <a:endParaRPr lang="en-US"/>
        </a:p>
      </dgm:t>
    </dgm:pt>
    <dgm:pt modelId="{F98A5396-BB37-47D5-8F90-A41E2009C1C5}">
      <dgm:prSet/>
      <dgm:spPr/>
      <dgm:t>
        <a:bodyPr/>
        <a:lstStyle/>
        <a:p>
          <a:r>
            <a:rPr lang="en-US"/>
            <a:t>Train and test split</a:t>
          </a:r>
        </a:p>
      </dgm:t>
    </dgm:pt>
    <dgm:pt modelId="{F4794310-2769-4A96-9126-BA5E01A5DDAA}" type="parTrans" cxnId="{E7FC4DE9-0546-4D95-A9E9-6BF63A5C14ED}">
      <dgm:prSet/>
      <dgm:spPr/>
      <dgm:t>
        <a:bodyPr/>
        <a:lstStyle/>
        <a:p>
          <a:endParaRPr lang="en-US"/>
        </a:p>
      </dgm:t>
    </dgm:pt>
    <dgm:pt modelId="{102B1765-D462-4B4E-B54C-711C914ABED7}" type="sibTrans" cxnId="{E7FC4DE9-0546-4D95-A9E9-6BF63A5C14ED}">
      <dgm:prSet/>
      <dgm:spPr/>
      <dgm:t>
        <a:bodyPr/>
        <a:lstStyle/>
        <a:p>
          <a:endParaRPr lang="en-US"/>
        </a:p>
      </dgm:t>
    </dgm:pt>
    <dgm:pt modelId="{C21EBE3A-87D7-4C73-9B96-7175FEBE65EA}">
      <dgm:prSet/>
      <dgm:spPr/>
      <dgm:t>
        <a:bodyPr/>
        <a:lstStyle/>
        <a:p>
          <a:r>
            <a:rPr lang="en-US" dirty="0"/>
            <a:t>Logistic Regression Model</a:t>
          </a:r>
        </a:p>
      </dgm:t>
    </dgm:pt>
    <dgm:pt modelId="{BE9886E0-C497-402D-924D-59A17C87169F}" type="parTrans" cxnId="{D0088248-C2FB-4CF0-91A2-A3554E2B95E2}">
      <dgm:prSet/>
      <dgm:spPr/>
      <dgm:t>
        <a:bodyPr/>
        <a:lstStyle/>
        <a:p>
          <a:endParaRPr lang="en-US"/>
        </a:p>
      </dgm:t>
    </dgm:pt>
    <dgm:pt modelId="{7356049D-2E94-4815-A5DE-45AC0D0E1488}" type="sibTrans" cxnId="{D0088248-C2FB-4CF0-91A2-A3554E2B95E2}">
      <dgm:prSet/>
      <dgm:spPr/>
      <dgm:t>
        <a:bodyPr/>
        <a:lstStyle/>
        <a:p>
          <a:endParaRPr lang="en-US"/>
        </a:p>
      </dgm:t>
    </dgm:pt>
    <dgm:pt modelId="{E6BD58AA-EF73-41D0-A668-BE8137ED9A8B}">
      <dgm:prSet/>
      <dgm:spPr/>
      <dgm:t>
        <a:bodyPr/>
        <a:lstStyle/>
        <a:p>
          <a:r>
            <a:rPr lang="en-US" dirty="0"/>
            <a:t>Original model</a:t>
          </a:r>
        </a:p>
        <a:p>
          <a:r>
            <a:rPr lang="en-US" dirty="0"/>
            <a:t>Stepwise Variable selection</a:t>
          </a:r>
        </a:p>
      </dgm:t>
    </dgm:pt>
    <dgm:pt modelId="{20ACED6C-3833-4CA3-9861-158D9F8CF70A}" type="parTrans" cxnId="{82B5196C-A806-433C-A2A5-1FF291C8D54D}">
      <dgm:prSet/>
      <dgm:spPr/>
      <dgm:t>
        <a:bodyPr/>
        <a:lstStyle/>
        <a:p>
          <a:endParaRPr lang="en-US"/>
        </a:p>
      </dgm:t>
    </dgm:pt>
    <dgm:pt modelId="{0DEDFB30-4D96-4BC6-8EAE-257C58D83D69}" type="sibTrans" cxnId="{82B5196C-A806-433C-A2A5-1FF291C8D54D}">
      <dgm:prSet/>
      <dgm:spPr/>
      <dgm:t>
        <a:bodyPr/>
        <a:lstStyle/>
        <a:p>
          <a:endParaRPr lang="en-US"/>
        </a:p>
      </dgm:t>
    </dgm:pt>
    <dgm:pt modelId="{206E5352-2F22-4A84-A913-8FE050B67FEF}">
      <dgm:prSet/>
      <dgm:spPr/>
      <dgm:t>
        <a:bodyPr/>
        <a:lstStyle/>
        <a:p>
          <a:r>
            <a:rPr lang="en-US" dirty="0"/>
            <a:t>5:1 Asymmetric cost function</a:t>
          </a:r>
        </a:p>
      </dgm:t>
    </dgm:pt>
    <dgm:pt modelId="{F8865046-E5B5-4C2F-B40E-592F4C20B173}" type="parTrans" cxnId="{22768191-330A-4A3C-9C3B-5A5E076EDD50}">
      <dgm:prSet/>
      <dgm:spPr/>
      <dgm:t>
        <a:bodyPr/>
        <a:lstStyle/>
        <a:p>
          <a:endParaRPr lang="en-US"/>
        </a:p>
      </dgm:t>
    </dgm:pt>
    <dgm:pt modelId="{8BA99FD5-57FF-495D-A977-366547739641}" type="sibTrans" cxnId="{22768191-330A-4A3C-9C3B-5A5E076EDD50}">
      <dgm:prSet/>
      <dgm:spPr/>
      <dgm:t>
        <a:bodyPr/>
        <a:lstStyle/>
        <a:p>
          <a:endParaRPr lang="en-US"/>
        </a:p>
      </dgm:t>
    </dgm:pt>
    <dgm:pt modelId="{42934AF6-2386-4E13-8D81-69CA3CD2C6BF}">
      <dgm:prSet/>
      <dgm:spPr/>
      <dgm:t>
        <a:bodyPr/>
        <a:lstStyle/>
        <a:p>
          <a:r>
            <a:rPr lang="en-US" dirty="0"/>
            <a:t>Decision Tree Model</a:t>
          </a:r>
        </a:p>
      </dgm:t>
    </dgm:pt>
    <dgm:pt modelId="{ACF10E10-E60B-43CA-8C42-0096FEA25B79}" type="parTrans" cxnId="{2089F8F6-0C17-43E3-93B5-153A81C521CE}">
      <dgm:prSet/>
      <dgm:spPr/>
      <dgm:t>
        <a:bodyPr/>
        <a:lstStyle/>
        <a:p>
          <a:endParaRPr lang="en-US"/>
        </a:p>
      </dgm:t>
    </dgm:pt>
    <dgm:pt modelId="{7731F1A2-5174-4BB3-8352-8BC401736C01}" type="sibTrans" cxnId="{2089F8F6-0C17-43E3-93B5-153A81C521CE}">
      <dgm:prSet/>
      <dgm:spPr/>
      <dgm:t>
        <a:bodyPr/>
        <a:lstStyle/>
        <a:p>
          <a:endParaRPr lang="en-US"/>
        </a:p>
      </dgm:t>
    </dgm:pt>
    <dgm:pt modelId="{C4E91B09-7195-42B6-83EA-D9F45BF0EC63}">
      <dgm:prSet/>
      <dgm:spPr/>
      <dgm:t>
        <a:bodyPr/>
        <a:lstStyle/>
        <a:p>
          <a:r>
            <a:rPr lang="en-US" dirty="0"/>
            <a:t>Confusion Matrix (In sample)</a:t>
          </a:r>
        </a:p>
      </dgm:t>
    </dgm:pt>
    <dgm:pt modelId="{0B387D0C-B7AF-428C-BCAA-FA585570A755}" type="parTrans" cxnId="{3AB4218E-8CE6-404C-BEF9-62471F1E2506}">
      <dgm:prSet/>
      <dgm:spPr/>
      <dgm:t>
        <a:bodyPr/>
        <a:lstStyle/>
        <a:p>
          <a:endParaRPr lang="en-US"/>
        </a:p>
      </dgm:t>
    </dgm:pt>
    <dgm:pt modelId="{C0DBAB0A-DC11-4FDE-B93E-BC56B1F16B63}" type="sibTrans" cxnId="{3AB4218E-8CE6-404C-BEF9-62471F1E2506}">
      <dgm:prSet/>
      <dgm:spPr/>
      <dgm:t>
        <a:bodyPr/>
        <a:lstStyle/>
        <a:p>
          <a:endParaRPr lang="en-US"/>
        </a:p>
      </dgm:t>
    </dgm:pt>
    <dgm:pt modelId="{951C0AAA-FB25-49EA-BAC1-500C5FF9C721}">
      <dgm:prSet/>
      <dgm:spPr/>
      <dgm:t>
        <a:bodyPr/>
        <a:lstStyle/>
        <a:p>
          <a:r>
            <a:rPr lang="en-US" dirty="0"/>
            <a:t>Comparison of models</a:t>
          </a:r>
        </a:p>
      </dgm:t>
    </dgm:pt>
    <dgm:pt modelId="{ADFE6613-8569-43F6-84E7-58BAF3BBEAE2}" type="parTrans" cxnId="{1B7A8790-D9B2-4FE5-94FF-D2E379BFF31C}">
      <dgm:prSet/>
      <dgm:spPr/>
      <dgm:t>
        <a:bodyPr/>
        <a:lstStyle/>
        <a:p>
          <a:endParaRPr lang="en-US"/>
        </a:p>
      </dgm:t>
    </dgm:pt>
    <dgm:pt modelId="{9C73837B-E91C-4A9F-A299-2D95A670E609}" type="sibTrans" cxnId="{1B7A8790-D9B2-4FE5-94FF-D2E379BFF31C}">
      <dgm:prSet/>
      <dgm:spPr/>
      <dgm:t>
        <a:bodyPr/>
        <a:lstStyle/>
        <a:p>
          <a:endParaRPr lang="en-US"/>
        </a:p>
      </dgm:t>
    </dgm:pt>
    <dgm:pt modelId="{2E2BEEEC-5455-4C91-8E1B-64852E8B77FD}">
      <dgm:prSet/>
      <dgm:spPr/>
      <dgm:t>
        <a:bodyPr/>
        <a:lstStyle/>
        <a:p>
          <a:r>
            <a:rPr lang="en-US" dirty="0"/>
            <a:t>Structure</a:t>
          </a:r>
        </a:p>
        <a:p>
          <a:r>
            <a:rPr lang="en-US" dirty="0"/>
            <a:t>Histogram</a:t>
          </a:r>
        </a:p>
        <a:p>
          <a:r>
            <a:rPr lang="en-US" dirty="0"/>
            <a:t>Frequency plot</a:t>
          </a:r>
        </a:p>
      </dgm:t>
    </dgm:pt>
    <dgm:pt modelId="{AF59BA4F-FEB2-46C1-A883-A24B96655896}" type="parTrans" cxnId="{FB6A877E-6FFC-481B-8BC6-D918F4471387}">
      <dgm:prSet/>
      <dgm:spPr/>
      <dgm:t>
        <a:bodyPr/>
        <a:lstStyle/>
        <a:p>
          <a:endParaRPr lang="en-US"/>
        </a:p>
      </dgm:t>
    </dgm:pt>
    <dgm:pt modelId="{06E5ED29-CB3C-4A99-ABEB-ADC7689F105C}" type="sibTrans" cxnId="{FB6A877E-6FFC-481B-8BC6-D918F4471387}">
      <dgm:prSet/>
      <dgm:spPr/>
      <dgm:t>
        <a:bodyPr/>
        <a:lstStyle/>
        <a:p>
          <a:endParaRPr lang="en-US"/>
        </a:p>
      </dgm:t>
    </dgm:pt>
    <dgm:pt modelId="{68F85C11-542D-4726-ACCC-29E3AF350AA2}">
      <dgm:prSet/>
      <dgm:spPr/>
      <dgm:t>
        <a:bodyPr/>
        <a:lstStyle/>
        <a:p>
          <a:r>
            <a:rPr lang="en-US" dirty="0"/>
            <a:t>75% train</a:t>
          </a:r>
        </a:p>
        <a:p>
          <a:r>
            <a:rPr lang="en-US" dirty="0"/>
            <a:t>25% test</a:t>
          </a:r>
        </a:p>
      </dgm:t>
    </dgm:pt>
    <dgm:pt modelId="{6FEE2356-F7F8-45E0-B74F-915373BA94CA}" type="parTrans" cxnId="{72AFB86D-450F-4D5D-BEFC-A486F6BA766D}">
      <dgm:prSet/>
      <dgm:spPr/>
      <dgm:t>
        <a:bodyPr/>
        <a:lstStyle/>
        <a:p>
          <a:endParaRPr lang="en-US"/>
        </a:p>
      </dgm:t>
    </dgm:pt>
    <dgm:pt modelId="{67C38C9F-C598-46B5-A84A-6CCC7B855CC9}" type="sibTrans" cxnId="{72AFB86D-450F-4D5D-BEFC-A486F6BA766D}">
      <dgm:prSet/>
      <dgm:spPr/>
      <dgm:t>
        <a:bodyPr/>
        <a:lstStyle/>
        <a:p>
          <a:endParaRPr lang="en-US"/>
        </a:p>
      </dgm:t>
    </dgm:pt>
    <dgm:pt modelId="{4DFCEC52-4553-49D7-A304-B7BC17DF9743}">
      <dgm:prSet/>
      <dgm:spPr/>
      <dgm:t>
        <a:bodyPr/>
        <a:lstStyle/>
        <a:p>
          <a:r>
            <a:rPr lang="en-US" dirty="0"/>
            <a:t>In sample</a:t>
          </a:r>
        </a:p>
        <a:p>
          <a:r>
            <a:rPr lang="en-US" dirty="0"/>
            <a:t>Out of sample</a:t>
          </a:r>
        </a:p>
      </dgm:t>
    </dgm:pt>
    <dgm:pt modelId="{A15642E0-3528-4119-BE59-5A0C6CF09BB2}" type="parTrans" cxnId="{6F653C9A-10EB-4AED-9ADB-849CE4A9C141}">
      <dgm:prSet/>
      <dgm:spPr/>
    </dgm:pt>
    <dgm:pt modelId="{41A844AA-FDC2-40B8-AF64-A48E3E70A208}" type="sibTrans" cxnId="{6F653C9A-10EB-4AED-9ADB-849CE4A9C141}">
      <dgm:prSet/>
      <dgm:spPr/>
    </dgm:pt>
    <dgm:pt modelId="{EA23CC2E-3599-4B2F-9366-571A17ACCA2A}">
      <dgm:prSet/>
      <dgm:spPr/>
      <dgm:t>
        <a:bodyPr/>
        <a:lstStyle/>
        <a:p>
          <a:r>
            <a:rPr lang="en-US" dirty="0"/>
            <a:t>Bagging</a:t>
          </a:r>
        </a:p>
      </dgm:t>
    </dgm:pt>
    <dgm:pt modelId="{6C779C0D-2996-40E9-AB3F-E1CA087E820C}" type="parTrans" cxnId="{0EEAAE3F-B742-4632-963E-F3B722513D31}">
      <dgm:prSet/>
      <dgm:spPr/>
    </dgm:pt>
    <dgm:pt modelId="{1AC65684-4570-4C9E-AE57-EA159E961886}" type="sibTrans" cxnId="{0EEAAE3F-B742-4632-963E-F3B722513D31}">
      <dgm:prSet/>
      <dgm:spPr/>
    </dgm:pt>
    <dgm:pt modelId="{12ACF757-75B9-4A85-B6BA-5677BCC2EC1D}">
      <dgm:prSet/>
      <dgm:spPr/>
      <dgm:t>
        <a:bodyPr/>
        <a:lstStyle/>
        <a:p>
          <a:r>
            <a:rPr lang="en-US"/>
            <a:t>Boosting </a:t>
          </a:r>
        </a:p>
      </dgm:t>
    </dgm:pt>
    <dgm:pt modelId="{A40265F6-274A-4F6E-B17D-B0132DE2C6CF}" type="parTrans" cxnId="{EED19769-6587-4D56-95D1-12AB569103F6}">
      <dgm:prSet/>
      <dgm:spPr/>
      <dgm:t>
        <a:bodyPr/>
        <a:lstStyle/>
        <a:p>
          <a:endParaRPr lang="en-US"/>
        </a:p>
      </dgm:t>
    </dgm:pt>
    <dgm:pt modelId="{43139F3D-731D-4747-90A4-D50C61048D05}" type="sibTrans" cxnId="{EED19769-6587-4D56-95D1-12AB569103F6}">
      <dgm:prSet/>
      <dgm:spPr/>
      <dgm:t>
        <a:bodyPr/>
        <a:lstStyle/>
        <a:p>
          <a:endParaRPr lang="en-US"/>
        </a:p>
      </dgm:t>
    </dgm:pt>
    <dgm:pt modelId="{EE0DD27A-4EB3-4E87-9131-0F614D1A7683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A4F53E65-CFEE-48C7-86A4-439E558B75F5}" type="parTrans" cxnId="{F7A21260-8639-453B-9918-FEADA07D3804}">
      <dgm:prSet/>
      <dgm:spPr/>
      <dgm:t>
        <a:bodyPr/>
        <a:lstStyle/>
        <a:p>
          <a:endParaRPr lang="en-US"/>
        </a:p>
      </dgm:t>
    </dgm:pt>
    <dgm:pt modelId="{5F64C612-C362-42C2-8379-04C7CEE1875C}" type="sibTrans" cxnId="{F7A21260-8639-453B-9918-FEADA07D3804}">
      <dgm:prSet/>
      <dgm:spPr/>
      <dgm:t>
        <a:bodyPr/>
        <a:lstStyle/>
        <a:p>
          <a:endParaRPr lang="en-US"/>
        </a:p>
      </dgm:t>
    </dgm:pt>
    <dgm:pt modelId="{40DD9172-F503-41BD-9127-01AE08827275}">
      <dgm:prSet/>
      <dgm:spPr/>
      <dgm:t>
        <a:bodyPr/>
        <a:lstStyle/>
        <a:p>
          <a:r>
            <a:rPr lang="en-US" dirty="0"/>
            <a:t>ROC	</a:t>
          </a:r>
        </a:p>
      </dgm:t>
    </dgm:pt>
    <dgm:pt modelId="{52B4AB23-F94C-4871-B893-394581F16DDA}" type="parTrans" cxnId="{8090C443-6A70-46D2-AF39-C7A6E4330A83}">
      <dgm:prSet/>
      <dgm:spPr/>
      <dgm:t>
        <a:bodyPr/>
        <a:lstStyle/>
        <a:p>
          <a:endParaRPr lang="en-US"/>
        </a:p>
      </dgm:t>
    </dgm:pt>
    <dgm:pt modelId="{C5F604F9-D17E-4E36-91A4-C908DB98C725}" type="sibTrans" cxnId="{8090C443-6A70-46D2-AF39-C7A6E4330A83}">
      <dgm:prSet/>
      <dgm:spPr/>
      <dgm:t>
        <a:bodyPr/>
        <a:lstStyle/>
        <a:p>
          <a:endParaRPr lang="en-US"/>
        </a:p>
      </dgm:t>
    </dgm:pt>
    <dgm:pt modelId="{DEEB8CEA-0FBC-4F06-8DC1-B43323CB8BDE}">
      <dgm:prSet/>
      <dgm:spPr/>
      <dgm:t>
        <a:bodyPr/>
        <a:lstStyle/>
        <a:p>
          <a:r>
            <a:rPr lang="en-US" dirty="0"/>
            <a:t>Area under the curve</a:t>
          </a:r>
        </a:p>
      </dgm:t>
    </dgm:pt>
    <dgm:pt modelId="{C2BF06BA-5FAF-4368-A64D-DD42C97ACE1B}" type="parTrans" cxnId="{4764B919-CA7D-4C63-B6F5-484BA940DDFB}">
      <dgm:prSet/>
      <dgm:spPr/>
    </dgm:pt>
    <dgm:pt modelId="{E3264E59-2E07-4B2A-B43B-4688B406976E}" type="sibTrans" cxnId="{4764B919-CA7D-4C63-B6F5-484BA940DDFB}">
      <dgm:prSet/>
      <dgm:spPr/>
    </dgm:pt>
    <dgm:pt modelId="{64B23A21-E76F-4E39-BE49-8F94F40340D1}" type="pres">
      <dgm:prSet presAssocID="{3B59D5B3-73DF-4415-9B52-AF789ACFF7BF}" presName="Name0" presStyleCnt="0">
        <dgm:presLayoutVars>
          <dgm:dir/>
          <dgm:animLvl val="lvl"/>
          <dgm:resizeHandles val="exact"/>
        </dgm:presLayoutVars>
      </dgm:prSet>
      <dgm:spPr/>
    </dgm:pt>
    <dgm:pt modelId="{0ACDDE74-6608-44CF-8C64-DE01DD44A45A}" type="pres">
      <dgm:prSet presAssocID="{F95EA0D6-7532-4D0C-898D-5276583393DD}" presName="linNode" presStyleCnt="0"/>
      <dgm:spPr/>
    </dgm:pt>
    <dgm:pt modelId="{5622726C-A3A8-48D7-8E68-1E67803F5DF4}" type="pres">
      <dgm:prSet presAssocID="{F95EA0D6-7532-4D0C-898D-5276583393DD}" presName="parentText" presStyleLbl="alignNode1" presStyleIdx="0" presStyleCnt="8">
        <dgm:presLayoutVars>
          <dgm:chMax val="1"/>
          <dgm:bulletEnabled/>
        </dgm:presLayoutVars>
      </dgm:prSet>
      <dgm:spPr/>
    </dgm:pt>
    <dgm:pt modelId="{04099D9C-92DB-49AC-8DBA-B0208804661C}" type="pres">
      <dgm:prSet presAssocID="{F95EA0D6-7532-4D0C-898D-5276583393DD}" presName="descendantText" presStyleLbl="alignAccFollowNode1" presStyleIdx="0" presStyleCnt="8">
        <dgm:presLayoutVars>
          <dgm:bulletEnabled/>
        </dgm:presLayoutVars>
      </dgm:prSet>
      <dgm:spPr/>
    </dgm:pt>
    <dgm:pt modelId="{69E95500-5237-45A6-A7D5-DC2CB84405C9}" type="pres">
      <dgm:prSet presAssocID="{FDBEFDC5-D488-4166-B97A-C7B20267577E}" presName="sp" presStyleCnt="0"/>
      <dgm:spPr/>
    </dgm:pt>
    <dgm:pt modelId="{99CB78AC-316E-4584-ADB2-5857312EDF7B}" type="pres">
      <dgm:prSet presAssocID="{F98A5396-BB37-47D5-8F90-A41E2009C1C5}" presName="linNode" presStyleCnt="0"/>
      <dgm:spPr/>
    </dgm:pt>
    <dgm:pt modelId="{9790B613-3DD8-4BFB-BCD5-5C3BF8FD4F7B}" type="pres">
      <dgm:prSet presAssocID="{F98A5396-BB37-47D5-8F90-A41E2009C1C5}" presName="parentText" presStyleLbl="alignNode1" presStyleIdx="1" presStyleCnt="8">
        <dgm:presLayoutVars>
          <dgm:chMax val="1"/>
          <dgm:bulletEnabled/>
        </dgm:presLayoutVars>
      </dgm:prSet>
      <dgm:spPr/>
    </dgm:pt>
    <dgm:pt modelId="{A6FE58CE-CB08-41A5-9181-9280D8F39DB1}" type="pres">
      <dgm:prSet presAssocID="{F98A5396-BB37-47D5-8F90-A41E2009C1C5}" presName="descendantText" presStyleLbl="alignAccFollowNode1" presStyleIdx="1" presStyleCnt="8">
        <dgm:presLayoutVars>
          <dgm:bulletEnabled/>
        </dgm:presLayoutVars>
      </dgm:prSet>
      <dgm:spPr/>
    </dgm:pt>
    <dgm:pt modelId="{63B90D31-F663-40A2-9A2C-4992295B1FBD}" type="pres">
      <dgm:prSet presAssocID="{102B1765-D462-4B4E-B54C-711C914ABED7}" presName="sp" presStyleCnt="0"/>
      <dgm:spPr/>
    </dgm:pt>
    <dgm:pt modelId="{C52B3E0F-DC43-4819-A08F-EA47215BFD68}" type="pres">
      <dgm:prSet presAssocID="{C21EBE3A-87D7-4C73-9B96-7175FEBE65EA}" presName="linNode" presStyleCnt="0"/>
      <dgm:spPr/>
    </dgm:pt>
    <dgm:pt modelId="{A6402716-6CC4-4638-B796-CA0BD39AC729}" type="pres">
      <dgm:prSet presAssocID="{C21EBE3A-87D7-4C73-9B96-7175FEBE65EA}" presName="parentText" presStyleLbl="alignNode1" presStyleIdx="2" presStyleCnt="8">
        <dgm:presLayoutVars>
          <dgm:chMax val="1"/>
          <dgm:bulletEnabled/>
        </dgm:presLayoutVars>
      </dgm:prSet>
      <dgm:spPr/>
    </dgm:pt>
    <dgm:pt modelId="{EFBB4FDA-C538-4E36-BF8F-3AAD1E55F73C}" type="pres">
      <dgm:prSet presAssocID="{C21EBE3A-87D7-4C73-9B96-7175FEBE65EA}" presName="descendantText" presStyleLbl="alignAccFollowNode1" presStyleIdx="2" presStyleCnt="8">
        <dgm:presLayoutVars>
          <dgm:bulletEnabled/>
        </dgm:presLayoutVars>
      </dgm:prSet>
      <dgm:spPr/>
    </dgm:pt>
    <dgm:pt modelId="{D2541EC4-C3AD-4678-8B07-BBE30C6475EF}" type="pres">
      <dgm:prSet presAssocID="{7356049D-2E94-4815-A5DE-45AC0D0E1488}" presName="sp" presStyleCnt="0"/>
      <dgm:spPr/>
    </dgm:pt>
    <dgm:pt modelId="{D9B4DDA4-18BC-49EB-96C7-D1077FCD14AC}" type="pres">
      <dgm:prSet presAssocID="{206E5352-2F22-4A84-A913-8FE050B67FEF}" presName="linNode" presStyleCnt="0"/>
      <dgm:spPr/>
    </dgm:pt>
    <dgm:pt modelId="{F7C2468F-CFD7-44FD-850F-8EDE208DF10A}" type="pres">
      <dgm:prSet presAssocID="{206E5352-2F22-4A84-A913-8FE050B67FEF}" presName="parentText" presStyleLbl="alignNode1" presStyleIdx="3" presStyleCnt="8">
        <dgm:presLayoutVars>
          <dgm:chMax val="1"/>
          <dgm:bulletEnabled/>
        </dgm:presLayoutVars>
      </dgm:prSet>
      <dgm:spPr/>
    </dgm:pt>
    <dgm:pt modelId="{4CDC0AE6-3189-42EF-AB01-B34CE8A5EA04}" type="pres">
      <dgm:prSet presAssocID="{206E5352-2F22-4A84-A913-8FE050B67FEF}" presName="descendantText" presStyleLbl="alignAccFollowNode1" presStyleIdx="3" presStyleCnt="8">
        <dgm:presLayoutVars>
          <dgm:bulletEnabled/>
        </dgm:presLayoutVars>
      </dgm:prSet>
      <dgm:spPr/>
    </dgm:pt>
    <dgm:pt modelId="{979957FF-3CBE-436E-AFCE-54E814ABD08B}" type="pres">
      <dgm:prSet presAssocID="{8BA99FD5-57FF-495D-A977-366547739641}" presName="sp" presStyleCnt="0"/>
      <dgm:spPr/>
    </dgm:pt>
    <dgm:pt modelId="{52FCD57B-8BA5-4756-97C5-3C6918E1CC10}" type="pres">
      <dgm:prSet presAssocID="{42934AF6-2386-4E13-8D81-69CA3CD2C6BF}" presName="linNode" presStyleCnt="0"/>
      <dgm:spPr/>
    </dgm:pt>
    <dgm:pt modelId="{2D4CC35E-A669-4A40-8F0D-B4BCF91E0C22}" type="pres">
      <dgm:prSet presAssocID="{42934AF6-2386-4E13-8D81-69CA3CD2C6BF}" presName="parentText" presStyleLbl="alignNode1" presStyleIdx="4" presStyleCnt="8">
        <dgm:presLayoutVars>
          <dgm:chMax val="1"/>
          <dgm:bulletEnabled/>
        </dgm:presLayoutVars>
      </dgm:prSet>
      <dgm:spPr/>
    </dgm:pt>
    <dgm:pt modelId="{E2C5BB7F-F121-4FE0-9F44-EE7935022330}" type="pres">
      <dgm:prSet presAssocID="{42934AF6-2386-4E13-8D81-69CA3CD2C6BF}" presName="descendantText" presStyleLbl="alignAccFollowNode1" presStyleIdx="4" presStyleCnt="8" custScaleX="99478" custLinFactNeighborX="2076" custLinFactNeighborY="492">
        <dgm:presLayoutVars>
          <dgm:bulletEnabled/>
        </dgm:presLayoutVars>
      </dgm:prSet>
      <dgm:spPr/>
    </dgm:pt>
    <dgm:pt modelId="{A3B85F22-5C02-4589-9613-F41525F5E145}" type="pres">
      <dgm:prSet presAssocID="{7731F1A2-5174-4BB3-8352-8BC401736C01}" presName="sp" presStyleCnt="0"/>
      <dgm:spPr/>
    </dgm:pt>
    <dgm:pt modelId="{2C07B8D8-A86B-438C-A1AF-727490898A44}" type="pres">
      <dgm:prSet presAssocID="{C4E91B09-7195-42B6-83EA-D9F45BF0EC63}" presName="linNode" presStyleCnt="0"/>
      <dgm:spPr/>
    </dgm:pt>
    <dgm:pt modelId="{9DDA7A48-2619-47A6-96FB-934937443A9F}" type="pres">
      <dgm:prSet presAssocID="{C4E91B09-7195-42B6-83EA-D9F45BF0EC63}" presName="parentText" presStyleLbl="alignNode1" presStyleIdx="5" presStyleCnt="8">
        <dgm:presLayoutVars>
          <dgm:chMax val="1"/>
          <dgm:bulletEnabled/>
        </dgm:presLayoutVars>
      </dgm:prSet>
      <dgm:spPr/>
    </dgm:pt>
    <dgm:pt modelId="{0C1DEBA3-6880-4391-99ED-354FCB51ADC8}" type="pres">
      <dgm:prSet presAssocID="{C4E91B09-7195-42B6-83EA-D9F45BF0EC63}" presName="descendantText" presStyleLbl="alignAccFollowNode1" presStyleIdx="5" presStyleCnt="8">
        <dgm:presLayoutVars>
          <dgm:bulletEnabled/>
        </dgm:presLayoutVars>
      </dgm:prSet>
      <dgm:spPr/>
    </dgm:pt>
    <dgm:pt modelId="{419BD715-E504-438E-A30C-79822E89E7EE}" type="pres">
      <dgm:prSet presAssocID="{C0DBAB0A-DC11-4FDE-B93E-BC56B1F16B63}" presName="sp" presStyleCnt="0"/>
      <dgm:spPr/>
    </dgm:pt>
    <dgm:pt modelId="{635BE8D1-9651-4165-8148-2EB87F53BC4A}" type="pres">
      <dgm:prSet presAssocID="{40DD9172-F503-41BD-9127-01AE08827275}" presName="linNode" presStyleCnt="0"/>
      <dgm:spPr/>
    </dgm:pt>
    <dgm:pt modelId="{ECFDEAC5-5619-4892-A449-7CCE6D5CCABA}" type="pres">
      <dgm:prSet presAssocID="{40DD9172-F503-41BD-9127-01AE08827275}" presName="parentText" presStyleLbl="alignNode1" presStyleIdx="6" presStyleCnt="8">
        <dgm:presLayoutVars>
          <dgm:chMax val="1"/>
          <dgm:bulletEnabled/>
        </dgm:presLayoutVars>
      </dgm:prSet>
      <dgm:spPr/>
    </dgm:pt>
    <dgm:pt modelId="{2529321B-5B2F-49F2-9355-73202BE0BADD}" type="pres">
      <dgm:prSet presAssocID="{40DD9172-F503-41BD-9127-01AE08827275}" presName="descendantText" presStyleLbl="alignAccFollowNode1" presStyleIdx="6" presStyleCnt="8">
        <dgm:presLayoutVars>
          <dgm:bulletEnabled/>
        </dgm:presLayoutVars>
      </dgm:prSet>
      <dgm:spPr/>
    </dgm:pt>
    <dgm:pt modelId="{DD1D81FE-D917-46D8-9643-949603D1F9E8}" type="pres">
      <dgm:prSet presAssocID="{C5F604F9-D17E-4E36-91A4-C908DB98C725}" presName="sp" presStyleCnt="0"/>
      <dgm:spPr/>
    </dgm:pt>
    <dgm:pt modelId="{353B96F6-627F-4739-A317-E8E25F318C0B}" type="pres">
      <dgm:prSet presAssocID="{951C0AAA-FB25-49EA-BAC1-500C5FF9C721}" presName="linNode" presStyleCnt="0"/>
      <dgm:spPr/>
    </dgm:pt>
    <dgm:pt modelId="{57740818-2C0F-4A9D-8F96-E912E2F799BD}" type="pres">
      <dgm:prSet presAssocID="{951C0AAA-FB25-49EA-BAC1-500C5FF9C721}" presName="parentText" presStyleLbl="alignNode1" presStyleIdx="7" presStyleCnt="8">
        <dgm:presLayoutVars>
          <dgm:chMax val="1"/>
          <dgm:bulletEnabled/>
        </dgm:presLayoutVars>
      </dgm:prSet>
      <dgm:spPr/>
    </dgm:pt>
    <dgm:pt modelId="{0016C635-DF90-4D05-9398-16E0B0C51B38}" type="pres">
      <dgm:prSet presAssocID="{951C0AAA-FB25-49EA-BAC1-500C5FF9C721}" presName="descendantText" presStyleLbl="alignAccFollowNode1" presStyleIdx="7" presStyleCnt="8">
        <dgm:presLayoutVars>
          <dgm:bulletEnabled/>
        </dgm:presLayoutVars>
      </dgm:prSet>
      <dgm:spPr/>
    </dgm:pt>
  </dgm:ptLst>
  <dgm:cxnLst>
    <dgm:cxn modelId="{0967690E-AAD3-4A4A-80AE-DA6FB17DF08D}" type="presOf" srcId="{EE0DD27A-4EB3-4E87-9131-0F614D1A7683}" destId="{E2C5BB7F-F121-4FE0-9F44-EE7935022330}" srcOrd="0" destOrd="2" presId="urn:microsoft.com/office/officeart/2016/7/layout/VerticalSolidActionList"/>
    <dgm:cxn modelId="{4764B919-CA7D-4C63-B6F5-484BA940DDFB}" srcId="{40DD9172-F503-41BD-9127-01AE08827275}" destId="{DEEB8CEA-0FBC-4F06-8DC1-B43323CB8BDE}" srcOrd="0" destOrd="0" parTransId="{C2BF06BA-5FAF-4368-A64D-DD42C97ACE1B}" sibTransId="{E3264E59-2E07-4B2A-B43B-4688B406976E}"/>
    <dgm:cxn modelId="{CF196A1C-F238-4D71-926E-F6943E150925}" type="presOf" srcId="{12ACF757-75B9-4A85-B6BA-5677BCC2EC1D}" destId="{E2C5BB7F-F121-4FE0-9F44-EE7935022330}" srcOrd="0" destOrd="1" presId="urn:microsoft.com/office/officeart/2016/7/layout/VerticalSolidActionList"/>
    <dgm:cxn modelId="{8B736D36-FA6D-49E0-A30F-E211DE8F59E8}" srcId="{3B59D5B3-73DF-4415-9B52-AF789ACFF7BF}" destId="{F95EA0D6-7532-4D0C-898D-5276583393DD}" srcOrd="0" destOrd="0" parTransId="{B75B1E67-DBC7-4874-963F-3C431F9F236A}" sibTransId="{FDBEFDC5-D488-4166-B97A-C7B20267577E}"/>
    <dgm:cxn modelId="{0EEAAE3F-B742-4632-963E-F3B722513D31}" srcId="{42934AF6-2386-4E13-8D81-69CA3CD2C6BF}" destId="{EA23CC2E-3599-4B2F-9366-571A17ACCA2A}" srcOrd="0" destOrd="0" parTransId="{6C779C0D-2996-40E9-AB3F-E1CA087E820C}" sibTransId="{1AC65684-4570-4C9E-AE57-EA159E961886}"/>
    <dgm:cxn modelId="{F7A21260-8639-453B-9918-FEADA07D3804}" srcId="{42934AF6-2386-4E13-8D81-69CA3CD2C6BF}" destId="{EE0DD27A-4EB3-4E87-9131-0F614D1A7683}" srcOrd="2" destOrd="0" parTransId="{A4F53E65-CFEE-48C7-86A4-439E558B75F5}" sibTransId="{5F64C612-C362-42C2-8379-04C7CEE1875C}"/>
    <dgm:cxn modelId="{8090C443-6A70-46D2-AF39-C7A6E4330A83}" srcId="{3B59D5B3-73DF-4415-9B52-AF789ACFF7BF}" destId="{40DD9172-F503-41BD-9127-01AE08827275}" srcOrd="6" destOrd="0" parTransId="{52B4AB23-F94C-4871-B893-394581F16DDA}" sibTransId="{C5F604F9-D17E-4E36-91A4-C908DB98C725}"/>
    <dgm:cxn modelId="{69E5C364-4C75-47BF-93E8-FDDB7D3B9A6A}" type="presOf" srcId="{42934AF6-2386-4E13-8D81-69CA3CD2C6BF}" destId="{2D4CC35E-A669-4A40-8F0D-B4BCF91E0C22}" srcOrd="0" destOrd="0" presId="urn:microsoft.com/office/officeart/2016/7/layout/VerticalSolidActionList"/>
    <dgm:cxn modelId="{53B26F65-69F2-44F4-9DA2-F72A2453FDEB}" type="presOf" srcId="{3B59D5B3-73DF-4415-9B52-AF789ACFF7BF}" destId="{64B23A21-E76F-4E39-BE49-8F94F40340D1}" srcOrd="0" destOrd="0" presId="urn:microsoft.com/office/officeart/2016/7/layout/VerticalSolidActionList"/>
    <dgm:cxn modelId="{D0088248-C2FB-4CF0-91A2-A3554E2B95E2}" srcId="{3B59D5B3-73DF-4415-9B52-AF789ACFF7BF}" destId="{C21EBE3A-87D7-4C73-9B96-7175FEBE65EA}" srcOrd="2" destOrd="0" parTransId="{BE9886E0-C497-402D-924D-59A17C87169F}" sibTransId="{7356049D-2E94-4815-A5DE-45AC0D0E1488}"/>
    <dgm:cxn modelId="{EED19769-6587-4D56-95D1-12AB569103F6}" srcId="{42934AF6-2386-4E13-8D81-69CA3CD2C6BF}" destId="{12ACF757-75B9-4A85-B6BA-5677BCC2EC1D}" srcOrd="1" destOrd="0" parTransId="{A40265F6-274A-4F6E-B17D-B0132DE2C6CF}" sibTransId="{43139F3D-731D-4747-90A4-D50C61048D05}"/>
    <dgm:cxn modelId="{CD5A806A-F73B-43C0-84CB-ECF87DE6831B}" type="presOf" srcId="{EA23CC2E-3599-4B2F-9366-571A17ACCA2A}" destId="{E2C5BB7F-F121-4FE0-9F44-EE7935022330}" srcOrd="0" destOrd="0" presId="urn:microsoft.com/office/officeart/2016/7/layout/VerticalSolidActionList"/>
    <dgm:cxn modelId="{03C3B34B-A501-4604-8D65-941706BE0A17}" type="presOf" srcId="{40DD9172-F503-41BD-9127-01AE08827275}" destId="{ECFDEAC5-5619-4892-A449-7CCE6D5CCABA}" srcOrd="0" destOrd="0" presId="urn:microsoft.com/office/officeart/2016/7/layout/VerticalSolidActionList"/>
    <dgm:cxn modelId="{82B5196C-A806-433C-A2A5-1FF291C8D54D}" srcId="{C21EBE3A-87D7-4C73-9B96-7175FEBE65EA}" destId="{E6BD58AA-EF73-41D0-A668-BE8137ED9A8B}" srcOrd="0" destOrd="0" parTransId="{20ACED6C-3833-4CA3-9861-158D9F8CF70A}" sibTransId="{0DEDFB30-4D96-4BC6-8EAE-257C58D83D69}"/>
    <dgm:cxn modelId="{72AFB86D-450F-4D5D-BEFC-A486F6BA766D}" srcId="{F98A5396-BB37-47D5-8F90-A41E2009C1C5}" destId="{68F85C11-542D-4726-ACCC-29E3AF350AA2}" srcOrd="0" destOrd="0" parTransId="{6FEE2356-F7F8-45E0-B74F-915373BA94CA}" sibTransId="{67C38C9F-C598-46B5-A84A-6CCC7B855CC9}"/>
    <dgm:cxn modelId="{E7743F70-73F9-403A-B138-CA40A2C90C4D}" type="presOf" srcId="{206E5352-2F22-4A84-A913-8FE050B67FEF}" destId="{F7C2468F-CFD7-44FD-850F-8EDE208DF10A}" srcOrd="0" destOrd="0" presId="urn:microsoft.com/office/officeart/2016/7/layout/VerticalSolidActionList"/>
    <dgm:cxn modelId="{27B85052-F16F-43AA-B6E3-503CF1094BB2}" type="presOf" srcId="{951C0AAA-FB25-49EA-BAC1-500C5FF9C721}" destId="{57740818-2C0F-4A9D-8F96-E912E2F799BD}" srcOrd="0" destOrd="0" presId="urn:microsoft.com/office/officeart/2016/7/layout/VerticalSolidActionList"/>
    <dgm:cxn modelId="{64535F7E-9709-4B3A-A3BD-9AC465B65FD9}" type="presOf" srcId="{2E2BEEEC-5455-4C91-8E1B-64852E8B77FD}" destId="{04099D9C-92DB-49AC-8DBA-B0208804661C}" srcOrd="0" destOrd="0" presId="urn:microsoft.com/office/officeart/2016/7/layout/VerticalSolidActionList"/>
    <dgm:cxn modelId="{FB6A877E-6FFC-481B-8BC6-D918F4471387}" srcId="{F95EA0D6-7532-4D0C-898D-5276583393DD}" destId="{2E2BEEEC-5455-4C91-8E1B-64852E8B77FD}" srcOrd="0" destOrd="0" parTransId="{AF59BA4F-FEB2-46C1-A883-A24B96655896}" sibTransId="{06E5ED29-CB3C-4A99-ABEB-ADC7689F105C}"/>
    <dgm:cxn modelId="{3AB4218E-8CE6-404C-BEF9-62471F1E2506}" srcId="{3B59D5B3-73DF-4415-9B52-AF789ACFF7BF}" destId="{C4E91B09-7195-42B6-83EA-D9F45BF0EC63}" srcOrd="5" destOrd="0" parTransId="{0B387D0C-B7AF-428C-BCAA-FA585570A755}" sibTransId="{C0DBAB0A-DC11-4FDE-B93E-BC56B1F16B63}"/>
    <dgm:cxn modelId="{1B7A8790-D9B2-4FE5-94FF-D2E379BFF31C}" srcId="{3B59D5B3-73DF-4415-9B52-AF789ACFF7BF}" destId="{951C0AAA-FB25-49EA-BAC1-500C5FF9C721}" srcOrd="7" destOrd="0" parTransId="{ADFE6613-8569-43F6-84E7-58BAF3BBEAE2}" sibTransId="{9C73837B-E91C-4A9F-A299-2D95A670E609}"/>
    <dgm:cxn modelId="{22768191-330A-4A3C-9C3B-5A5E076EDD50}" srcId="{3B59D5B3-73DF-4415-9B52-AF789ACFF7BF}" destId="{206E5352-2F22-4A84-A913-8FE050B67FEF}" srcOrd="3" destOrd="0" parTransId="{F8865046-E5B5-4C2F-B40E-592F4C20B173}" sibTransId="{8BA99FD5-57FF-495D-A977-366547739641}"/>
    <dgm:cxn modelId="{6F653C9A-10EB-4AED-9ADB-849CE4A9C141}" srcId="{951C0AAA-FB25-49EA-BAC1-500C5FF9C721}" destId="{4DFCEC52-4553-49D7-A304-B7BC17DF9743}" srcOrd="0" destOrd="0" parTransId="{A15642E0-3528-4119-BE59-5A0C6CF09BB2}" sibTransId="{41A844AA-FDC2-40B8-AF64-A48E3E70A208}"/>
    <dgm:cxn modelId="{B68CA2A3-5F21-4ADF-B12A-57519FD4FB06}" type="presOf" srcId="{68F85C11-542D-4726-ACCC-29E3AF350AA2}" destId="{A6FE58CE-CB08-41A5-9181-9280D8F39DB1}" srcOrd="0" destOrd="0" presId="urn:microsoft.com/office/officeart/2016/7/layout/VerticalSolidActionList"/>
    <dgm:cxn modelId="{3957CFA3-0627-45E5-B3ED-69CEF131F56E}" type="presOf" srcId="{DEEB8CEA-0FBC-4F06-8DC1-B43323CB8BDE}" destId="{2529321B-5B2F-49F2-9355-73202BE0BADD}" srcOrd="0" destOrd="0" presId="urn:microsoft.com/office/officeart/2016/7/layout/VerticalSolidActionList"/>
    <dgm:cxn modelId="{83020FA8-CD71-4CA0-9C55-BDEC2F844289}" type="presOf" srcId="{E6BD58AA-EF73-41D0-A668-BE8137ED9A8B}" destId="{EFBB4FDA-C538-4E36-BF8F-3AAD1E55F73C}" srcOrd="0" destOrd="0" presId="urn:microsoft.com/office/officeart/2016/7/layout/VerticalSolidActionList"/>
    <dgm:cxn modelId="{BD626CAB-2942-4B2D-8E57-862F0D98A6B1}" type="presOf" srcId="{4DFCEC52-4553-49D7-A304-B7BC17DF9743}" destId="{0016C635-DF90-4D05-9398-16E0B0C51B38}" srcOrd="0" destOrd="0" presId="urn:microsoft.com/office/officeart/2016/7/layout/VerticalSolidActionList"/>
    <dgm:cxn modelId="{202336CA-C183-41A7-9827-25BB789163CD}" type="presOf" srcId="{F95EA0D6-7532-4D0C-898D-5276583393DD}" destId="{5622726C-A3A8-48D7-8E68-1E67803F5DF4}" srcOrd="0" destOrd="0" presId="urn:microsoft.com/office/officeart/2016/7/layout/VerticalSolidActionList"/>
    <dgm:cxn modelId="{9B9EF8DE-2ECA-40FC-BDB1-CAF05C73A629}" type="presOf" srcId="{C21EBE3A-87D7-4C73-9B96-7175FEBE65EA}" destId="{A6402716-6CC4-4638-B796-CA0BD39AC729}" srcOrd="0" destOrd="0" presId="urn:microsoft.com/office/officeart/2016/7/layout/VerticalSolidActionList"/>
    <dgm:cxn modelId="{27A76CE1-F613-486E-8C70-5E20587FA6CD}" type="presOf" srcId="{F98A5396-BB37-47D5-8F90-A41E2009C1C5}" destId="{9790B613-3DD8-4BFB-BCD5-5C3BF8FD4F7B}" srcOrd="0" destOrd="0" presId="urn:microsoft.com/office/officeart/2016/7/layout/VerticalSolidActionList"/>
    <dgm:cxn modelId="{E7FC4DE9-0546-4D95-A9E9-6BF63A5C14ED}" srcId="{3B59D5B3-73DF-4415-9B52-AF789ACFF7BF}" destId="{F98A5396-BB37-47D5-8F90-A41E2009C1C5}" srcOrd="1" destOrd="0" parTransId="{F4794310-2769-4A96-9126-BA5E01A5DDAA}" sibTransId="{102B1765-D462-4B4E-B54C-711C914ABED7}"/>
    <dgm:cxn modelId="{F3FECEF3-0E5D-44A5-825A-6F0A0BB753B8}" type="presOf" srcId="{C4E91B09-7195-42B6-83EA-D9F45BF0EC63}" destId="{9DDA7A48-2619-47A6-96FB-934937443A9F}" srcOrd="0" destOrd="0" presId="urn:microsoft.com/office/officeart/2016/7/layout/VerticalSolidActionList"/>
    <dgm:cxn modelId="{2089F8F6-0C17-43E3-93B5-153A81C521CE}" srcId="{3B59D5B3-73DF-4415-9B52-AF789ACFF7BF}" destId="{42934AF6-2386-4E13-8D81-69CA3CD2C6BF}" srcOrd="4" destOrd="0" parTransId="{ACF10E10-E60B-43CA-8C42-0096FEA25B79}" sibTransId="{7731F1A2-5174-4BB3-8352-8BC401736C01}"/>
    <dgm:cxn modelId="{1EC45C6D-856F-418A-805D-EC1BBEF5BF96}" type="presParOf" srcId="{64B23A21-E76F-4E39-BE49-8F94F40340D1}" destId="{0ACDDE74-6608-44CF-8C64-DE01DD44A45A}" srcOrd="0" destOrd="0" presId="urn:microsoft.com/office/officeart/2016/7/layout/VerticalSolidActionList"/>
    <dgm:cxn modelId="{F01BB33C-2069-46A9-A57A-AE795794C702}" type="presParOf" srcId="{0ACDDE74-6608-44CF-8C64-DE01DD44A45A}" destId="{5622726C-A3A8-48D7-8E68-1E67803F5DF4}" srcOrd="0" destOrd="0" presId="urn:microsoft.com/office/officeart/2016/7/layout/VerticalSolidActionList"/>
    <dgm:cxn modelId="{2EAAC595-64EC-4AF2-9B5D-53B7A47886D9}" type="presParOf" srcId="{0ACDDE74-6608-44CF-8C64-DE01DD44A45A}" destId="{04099D9C-92DB-49AC-8DBA-B0208804661C}" srcOrd="1" destOrd="0" presId="urn:microsoft.com/office/officeart/2016/7/layout/VerticalSolidActionList"/>
    <dgm:cxn modelId="{72C5EF39-8BB5-4258-8668-A74109F6E3C3}" type="presParOf" srcId="{64B23A21-E76F-4E39-BE49-8F94F40340D1}" destId="{69E95500-5237-45A6-A7D5-DC2CB84405C9}" srcOrd="1" destOrd="0" presId="urn:microsoft.com/office/officeart/2016/7/layout/VerticalSolidActionList"/>
    <dgm:cxn modelId="{5EBAC956-5CC2-4C16-95A3-1425366512E4}" type="presParOf" srcId="{64B23A21-E76F-4E39-BE49-8F94F40340D1}" destId="{99CB78AC-316E-4584-ADB2-5857312EDF7B}" srcOrd="2" destOrd="0" presId="urn:microsoft.com/office/officeart/2016/7/layout/VerticalSolidActionList"/>
    <dgm:cxn modelId="{A2F75853-DA11-4E92-81E8-45721A8BBEDB}" type="presParOf" srcId="{99CB78AC-316E-4584-ADB2-5857312EDF7B}" destId="{9790B613-3DD8-4BFB-BCD5-5C3BF8FD4F7B}" srcOrd="0" destOrd="0" presId="urn:microsoft.com/office/officeart/2016/7/layout/VerticalSolidActionList"/>
    <dgm:cxn modelId="{7D3CC9F8-4D5F-4D47-99D8-51C25F4C98A4}" type="presParOf" srcId="{99CB78AC-316E-4584-ADB2-5857312EDF7B}" destId="{A6FE58CE-CB08-41A5-9181-9280D8F39DB1}" srcOrd="1" destOrd="0" presId="urn:microsoft.com/office/officeart/2016/7/layout/VerticalSolidActionList"/>
    <dgm:cxn modelId="{78970B9C-F00A-477F-A39B-6DF699C7E71B}" type="presParOf" srcId="{64B23A21-E76F-4E39-BE49-8F94F40340D1}" destId="{63B90D31-F663-40A2-9A2C-4992295B1FBD}" srcOrd="3" destOrd="0" presId="urn:microsoft.com/office/officeart/2016/7/layout/VerticalSolidActionList"/>
    <dgm:cxn modelId="{AF2AF2C2-5F4F-4DF8-9BA3-35A871AFEE99}" type="presParOf" srcId="{64B23A21-E76F-4E39-BE49-8F94F40340D1}" destId="{C52B3E0F-DC43-4819-A08F-EA47215BFD68}" srcOrd="4" destOrd="0" presId="urn:microsoft.com/office/officeart/2016/7/layout/VerticalSolidActionList"/>
    <dgm:cxn modelId="{6100F186-EDCE-4352-BFDE-477C8AF0AD3F}" type="presParOf" srcId="{C52B3E0F-DC43-4819-A08F-EA47215BFD68}" destId="{A6402716-6CC4-4638-B796-CA0BD39AC729}" srcOrd="0" destOrd="0" presId="urn:microsoft.com/office/officeart/2016/7/layout/VerticalSolidActionList"/>
    <dgm:cxn modelId="{E1EF8202-1A47-4EE5-B77E-40FCDF5309FB}" type="presParOf" srcId="{C52B3E0F-DC43-4819-A08F-EA47215BFD68}" destId="{EFBB4FDA-C538-4E36-BF8F-3AAD1E55F73C}" srcOrd="1" destOrd="0" presId="urn:microsoft.com/office/officeart/2016/7/layout/VerticalSolidActionList"/>
    <dgm:cxn modelId="{3D226B07-F6A3-4044-90EF-A062C9BB3071}" type="presParOf" srcId="{64B23A21-E76F-4E39-BE49-8F94F40340D1}" destId="{D2541EC4-C3AD-4678-8B07-BBE30C6475EF}" srcOrd="5" destOrd="0" presId="urn:microsoft.com/office/officeart/2016/7/layout/VerticalSolidActionList"/>
    <dgm:cxn modelId="{57F81847-6084-4E8B-8807-92132EEFED24}" type="presParOf" srcId="{64B23A21-E76F-4E39-BE49-8F94F40340D1}" destId="{D9B4DDA4-18BC-49EB-96C7-D1077FCD14AC}" srcOrd="6" destOrd="0" presId="urn:microsoft.com/office/officeart/2016/7/layout/VerticalSolidActionList"/>
    <dgm:cxn modelId="{96E12B94-D031-41FA-8EB4-48411CF3465F}" type="presParOf" srcId="{D9B4DDA4-18BC-49EB-96C7-D1077FCD14AC}" destId="{F7C2468F-CFD7-44FD-850F-8EDE208DF10A}" srcOrd="0" destOrd="0" presId="urn:microsoft.com/office/officeart/2016/7/layout/VerticalSolidActionList"/>
    <dgm:cxn modelId="{1CB65EC0-40C4-4AB0-A671-40227346702C}" type="presParOf" srcId="{D9B4DDA4-18BC-49EB-96C7-D1077FCD14AC}" destId="{4CDC0AE6-3189-42EF-AB01-B34CE8A5EA04}" srcOrd="1" destOrd="0" presId="urn:microsoft.com/office/officeart/2016/7/layout/VerticalSolidActionList"/>
    <dgm:cxn modelId="{6446A55A-4F56-4FF6-952A-AF366F1B41DA}" type="presParOf" srcId="{64B23A21-E76F-4E39-BE49-8F94F40340D1}" destId="{979957FF-3CBE-436E-AFCE-54E814ABD08B}" srcOrd="7" destOrd="0" presId="urn:microsoft.com/office/officeart/2016/7/layout/VerticalSolidActionList"/>
    <dgm:cxn modelId="{54093221-F46E-4317-BD03-41696708E6E8}" type="presParOf" srcId="{64B23A21-E76F-4E39-BE49-8F94F40340D1}" destId="{52FCD57B-8BA5-4756-97C5-3C6918E1CC10}" srcOrd="8" destOrd="0" presId="urn:microsoft.com/office/officeart/2016/7/layout/VerticalSolidActionList"/>
    <dgm:cxn modelId="{36F6B9E6-5919-43BD-9D0C-F1C6E6A6D5F0}" type="presParOf" srcId="{52FCD57B-8BA5-4756-97C5-3C6918E1CC10}" destId="{2D4CC35E-A669-4A40-8F0D-B4BCF91E0C22}" srcOrd="0" destOrd="0" presId="urn:microsoft.com/office/officeart/2016/7/layout/VerticalSolidActionList"/>
    <dgm:cxn modelId="{97A573EB-CCC7-465D-ABCB-C3B8688A0983}" type="presParOf" srcId="{52FCD57B-8BA5-4756-97C5-3C6918E1CC10}" destId="{E2C5BB7F-F121-4FE0-9F44-EE7935022330}" srcOrd="1" destOrd="0" presId="urn:microsoft.com/office/officeart/2016/7/layout/VerticalSolidActionList"/>
    <dgm:cxn modelId="{19250B8F-051D-4831-A371-FEC431B84C48}" type="presParOf" srcId="{64B23A21-E76F-4E39-BE49-8F94F40340D1}" destId="{A3B85F22-5C02-4589-9613-F41525F5E145}" srcOrd="9" destOrd="0" presId="urn:microsoft.com/office/officeart/2016/7/layout/VerticalSolidActionList"/>
    <dgm:cxn modelId="{252BA1AE-FC5D-4877-AE60-55E96642168C}" type="presParOf" srcId="{64B23A21-E76F-4E39-BE49-8F94F40340D1}" destId="{2C07B8D8-A86B-438C-A1AF-727490898A44}" srcOrd="10" destOrd="0" presId="urn:microsoft.com/office/officeart/2016/7/layout/VerticalSolidActionList"/>
    <dgm:cxn modelId="{02E35664-1930-4EFD-B36F-B763590B564D}" type="presParOf" srcId="{2C07B8D8-A86B-438C-A1AF-727490898A44}" destId="{9DDA7A48-2619-47A6-96FB-934937443A9F}" srcOrd="0" destOrd="0" presId="urn:microsoft.com/office/officeart/2016/7/layout/VerticalSolidActionList"/>
    <dgm:cxn modelId="{5136EB6E-62EB-4F03-85F3-86D7CF86E062}" type="presParOf" srcId="{2C07B8D8-A86B-438C-A1AF-727490898A44}" destId="{0C1DEBA3-6880-4391-99ED-354FCB51ADC8}" srcOrd="1" destOrd="0" presId="urn:microsoft.com/office/officeart/2016/7/layout/VerticalSolidActionList"/>
    <dgm:cxn modelId="{936FA58F-205A-40AB-962B-1457D230A914}" type="presParOf" srcId="{64B23A21-E76F-4E39-BE49-8F94F40340D1}" destId="{419BD715-E504-438E-A30C-79822E89E7EE}" srcOrd="11" destOrd="0" presId="urn:microsoft.com/office/officeart/2016/7/layout/VerticalSolidActionList"/>
    <dgm:cxn modelId="{E16DF6D7-4FF7-4295-BCF0-CBC7B54D4C55}" type="presParOf" srcId="{64B23A21-E76F-4E39-BE49-8F94F40340D1}" destId="{635BE8D1-9651-4165-8148-2EB87F53BC4A}" srcOrd="12" destOrd="0" presId="urn:microsoft.com/office/officeart/2016/7/layout/VerticalSolidActionList"/>
    <dgm:cxn modelId="{5ECB9233-49DA-438D-AF29-97A7B873B997}" type="presParOf" srcId="{635BE8D1-9651-4165-8148-2EB87F53BC4A}" destId="{ECFDEAC5-5619-4892-A449-7CCE6D5CCABA}" srcOrd="0" destOrd="0" presId="urn:microsoft.com/office/officeart/2016/7/layout/VerticalSolidActionList"/>
    <dgm:cxn modelId="{28EE9FD7-E899-4BF5-8196-D0D644EAA8BB}" type="presParOf" srcId="{635BE8D1-9651-4165-8148-2EB87F53BC4A}" destId="{2529321B-5B2F-49F2-9355-73202BE0BADD}" srcOrd="1" destOrd="0" presId="urn:microsoft.com/office/officeart/2016/7/layout/VerticalSolidActionList"/>
    <dgm:cxn modelId="{3D862C8E-4030-449B-BD68-D6ED765074F6}" type="presParOf" srcId="{64B23A21-E76F-4E39-BE49-8F94F40340D1}" destId="{DD1D81FE-D917-46D8-9643-949603D1F9E8}" srcOrd="13" destOrd="0" presId="urn:microsoft.com/office/officeart/2016/7/layout/VerticalSolidActionList"/>
    <dgm:cxn modelId="{EDF59A63-4EE6-4466-99D9-7ECD4A6D9C14}" type="presParOf" srcId="{64B23A21-E76F-4E39-BE49-8F94F40340D1}" destId="{353B96F6-627F-4739-A317-E8E25F318C0B}" srcOrd="14" destOrd="0" presId="urn:microsoft.com/office/officeart/2016/7/layout/VerticalSolidActionList"/>
    <dgm:cxn modelId="{92D0AD21-C7D5-473D-BA69-611DA2009296}" type="presParOf" srcId="{353B96F6-627F-4739-A317-E8E25F318C0B}" destId="{57740818-2C0F-4A9D-8F96-E912E2F799BD}" srcOrd="0" destOrd="0" presId="urn:microsoft.com/office/officeart/2016/7/layout/VerticalSolidActionList"/>
    <dgm:cxn modelId="{77BE963E-D7C3-44C2-95B2-4B448F935CCB}" type="presParOf" srcId="{353B96F6-627F-4739-A317-E8E25F318C0B}" destId="{0016C635-DF90-4D05-9398-16E0B0C51B3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99D9C-92DB-49AC-8DBA-B0208804661C}">
      <dsp:nvSpPr>
        <dsp:cNvPr id="0" name=""/>
        <dsp:cNvSpPr/>
      </dsp:nvSpPr>
      <dsp:spPr>
        <a:xfrm>
          <a:off x="1623568" y="2709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7" tIns="172390" rIns="126007" bIns="17239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Structure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Histogram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Frequency plot</a:t>
          </a:r>
        </a:p>
      </dsp:txBody>
      <dsp:txXfrm>
        <a:off x="1623568" y="2709"/>
        <a:ext cx="6494272" cy="678700"/>
      </dsp:txXfrm>
    </dsp:sp>
    <dsp:sp modelId="{5622726C-A3A8-48D7-8E68-1E67803F5DF4}">
      <dsp:nvSpPr>
        <dsp:cNvPr id="0" name=""/>
        <dsp:cNvSpPr/>
      </dsp:nvSpPr>
      <dsp:spPr>
        <a:xfrm>
          <a:off x="0" y="2709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Exploratory Data Analysis</a:t>
          </a:r>
        </a:p>
      </dsp:txBody>
      <dsp:txXfrm>
        <a:off x="0" y="2709"/>
        <a:ext cx="1623568" cy="678700"/>
      </dsp:txXfrm>
    </dsp:sp>
    <dsp:sp modelId="{A6FE58CE-CB08-41A5-9181-9280D8F39DB1}">
      <dsp:nvSpPr>
        <dsp:cNvPr id="0" name=""/>
        <dsp:cNvSpPr/>
      </dsp:nvSpPr>
      <dsp:spPr>
        <a:xfrm>
          <a:off x="1623568" y="722132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7" tIns="172390" rIns="126007" bIns="17239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75% train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25% test</a:t>
          </a:r>
        </a:p>
      </dsp:txBody>
      <dsp:txXfrm>
        <a:off x="1623568" y="722132"/>
        <a:ext cx="6494272" cy="678700"/>
      </dsp:txXfrm>
    </dsp:sp>
    <dsp:sp modelId="{9790B613-3DD8-4BFB-BCD5-5C3BF8FD4F7B}">
      <dsp:nvSpPr>
        <dsp:cNvPr id="0" name=""/>
        <dsp:cNvSpPr/>
      </dsp:nvSpPr>
      <dsp:spPr>
        <a:xfrm>
          <a:off x="0" y="722132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 and test split</a:t>
          </a:r>
        </a:p>
      </dsp:txBody>
      <dsp:txXfrm>
        <a:off x="0" y="722132"/>
        <a:ext cx="1623568" cy="678700"/>
      </dsp:txXfrm>
    </dsp:sp>
    <dsp:sp modelId="{EFBB4FDA-C538-4E36-BF8F-3AAD1E55F73C}">
      <dsp:nvSpPr>
        <dsp:cNvPr id="0" name=""/>
        <dsp:cNvSpPr/>
      </dsp:nvSpPr>
      <dsp:spPr>
        <a:xfrm>
          <a:off x="1623568" y="1441555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7" tIns="172390" rIns="126007" bIns="17239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Original model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Stepwise Variable selection</a:t>
          </a:r>
        </a:p>
      </dsp:txBody>
      <dsp:txXfrm>
        <a:off x="1623568" y="1441555"/>
        <a:ext cx="6494272" cy="678700"/>
      </dsp:txXfrm>
    </dsp:sp>
    <dsp:sp modelId="{A6402716-6CC4-4638-B796-CA0BD39AC729}">
      <dsp:nvSpPr>
        <dsp:cNvPr id="0" name=""/>
        <dsp:cNvSpPr/>
      </dsp:nvSpPr>
      <dsp:spPr>
        <a:xfrm>
          <a:off x="0" y="1441555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 Model</a:t>
          </a:r>
        </a:p>
      </dsp:txBody>
      <dsp:txXfrm>
        <a:off x="0" y="1441555"/>
        <a:ext cx="1623568" cy="678700"/>
      </dsp:txXfrm>
    </dsp:sp>
    <dsp:sp modelId="{4CDC0AE6-3189-42EF-AB01-B34CE8A5EA04}">
      <dsp:nvSpPr>
        <dsp:cNvPr id="0" name=""/>
        <dsp:cNvSpPr/>
      </dsp:nvSpPr>
      <dsp:spPr>
        <a:xfrm>
          <a:off x="1623568" y="2160978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468F-CFD7-44FD-850F-8EDE208DF10A}">
      <dsp:nvSpPr>
        <dsp:cNvPr id="0" name=""/>
        <dsp:cNvSpPr/>
      </dsp:nvSpPr>
      <dsp:spPr>
        <a:xfrm>
          <a:off x="0" y="2160978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5:1 Asymmetric cost function</a:t>
          </a:r>
        </a:p>
      </dsp:txBody>
      <dsp:txXfrm>
        <a:off x="0" y="2160978"/>
        <a:ext cx="1623568" cy="678700"/>
      </dsp:txXfrm>
    </dsp:sp>
    <dsp:sp modelId="{E2C5BB7F-F121-4FE0-9F44-EE7935022330}">
      <dsp:nvSpPr>
        <dsp:cNvPr id="0" name=""/>
        <dsp:cNvSpPr/>
      </dsp:nvSpPr>
      <dsp:spPr>
        <a:xfrm>
          <a:off x="1657273" y="2883740"/>
          <a:ext cx="6460371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7" tIns="172390" rIns="126007" bIns="17239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Bagging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Boosting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</a:t>
          </a:r>
        </a:p>
      </dsp:txBody>
      <dsp:txXfrm>
        <a:off x="1657273" y="2883740"/>
        <a:ext cx="6460371" cy="678700"/>
      </dsp:txXfrm>
    </dsp:sp>
    <dsp:sp modelId="{2D4CC35E-A669-4A40-8F0D-B4BCF91E0C22}">
      <dsp:nvSpPr>
        <dsp:cNvPr id="0" name=""/>
        <dsp:cNvSpPr/>
      </dsp:nvSpPr>
      <dsp:spPr>
        <a:xfrm>
          <a:off x="0" y="2880401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 Model</a:t>
          </a:r>
        </a:p>
      </dsp:txBody>
      <dsp:txXfrm>
        <a:off x="0" y="2880401"/>
        <a:ext cx="1623568" cy="678700"/>
      </dsp:txXfrm>
    </dsp:sp>
    <dsp:sp modelId="{0C1DEBA3-6880-4391-99ED-354FCB51ADC8}">
      <dsp:nvSpPr>
        <dsp:cNvPr id="0" name=""/>
        <dsp:cNvSpPr/>
      </dsp:nvSpPr>
      <dsp:spPr>
        <a:xfrm>
          <a:off x="1623568" y="3599823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A7A48-2619-47A6-96FB-934937443A9F}">
      <dsp:nvSpPr>
        <dsp:cNvPr id="0" name=""/>
        <dsp:cNvSpPr/>
      </dsp:nvSpPr>
      <dsp:spPr>
        <a:xfrm>
          <a:off x="0" y="3599823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Confusion Matrix (In sample)</a:t>
          </a:r>
        </a:p>
      </dsp:txBody>
      <dsp:txXfrm>
        <a:off x="0" y="3599823"/>
        <a:ext cx="1623568" cy="678700"/>
      </dsp:txXfrm>
    </dsp:sp>
    <dsp:sp modelId="{2529321B-5B2F-49F2-9355-73202BE0BADD}">
      <dsp:nvSpPr>
        <dsp:cNvPr id="0" name=""/>
        <dsp:cNvSpPr/>
      </dsp:nvSpPr>
      <dsp:spPr>
        <a:xfrm>
          <a:off x="1623568" y="4319246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7" tIns="172390" rIns="126007" bIns="17239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Area under the curve</a:t>
          </a:r>
        </a:p>
      </dsp:txBody>
      <dsp:txXfrm>
        <a:off x="1623568" y="4319246"/>
        <a:ext cx="6494272" cy="678700"/>
      </dsp:txXfrm>
    </dsp:sp>
    <dsp:sp modelId="{ECFDEAC5-5619-4892-A449-7CCE6D5CCABA}">
      <dsp:nvSpPr>
        <dsp:cNvPr id="0" name=""/>
        <dsp:cNvSpPr/>
      </dsp:nvSpPr>
      <dsp:spPr>
        <a:xfrm>
          <a:off x="0" y="4319246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ROC	</a:t>
          </a:r>
        </a:p>
      </dsp:txBody>
      <dsp:txXfrm>
        <a:off x="0" y="4319246"/>
        <a:ext cx="1623568" cy="678700"/>
      </dsp:txXfrm>
    </dsp:sp>
    <dsp:sp modelId="{0016C635-DF90-4D05-9398-16E0B0C51B38}">
      <dsp:nvSpPr>
        <dsp:cNvPr id="0" name=""/>
        <dsp:cNvSpPr/>
      </dsp:nvSpPr>
      <dsp:spPr>
        <a:xfrm>
          <a:off x="1623568" y="5038669"/>
          <a:ext cx="6494272" cy="678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07" tIns="172390" rIns="126007" bIns="17239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sample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 of sample</a:t>
          </a:r>
        </a:p>
      </dsp:txBody>
      <dsp:txXfrm>
        <a:off x="1623568" y="5038669"/>
        <a:ext cx="6494272" cy="678700"/>
      </dsp:txXfrm>
    </dsp:sp>
    <dsp:sp modelId="{57740818-2C0F-4A9D-8F96-E912E2F799BD}">
      <dsp:nvSpPr>
        <dsp:cNvPr id="0" name=""/>
        <dsp:cNvSpPr/>
      </dsp:nvSpPr>
      <dsp:spPr>
        <a:xfrm>
          <a:off x="0" y="5038669"/>
          <a:ext cx="1623568" cy="678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4" tIns="67041" rIns="85914" bIns="670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Comparison of models</a:t>
          </a:r>
        </a:p>
      </dsp:txBody>
      <dsp:txXfrm>
        <a:off x="0" y="5038669"/>
        <a:ext cx="1623568" cy="67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981DC-3E43-4661-82C7-E0A0D66BC58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9949-F839-4BAA-80AB-0594AC38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FN- more research on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class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outliers -&gt; losing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– picks up every noise and it can overfit very easily, computationally expensive </a:t>
            </a:r>
          </a:p>
          <a:p>
            <a:r>
              <a:rPr lang="en-US" dirty="0"/>
              <a:t>Entropy of each split criteria – least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9949-F839-4BAA-80AB-0594AC38A4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B9C7-AF1F-416A-944B-ADD937591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DF393-61B8-422D-ABB2-53F0DE98F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F38E-02A2-495B-9A3B-66009DA4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3707-39C0-40C6-945C-1B6607D3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E5C4-72AA-4E31-9CDC-26F8E1A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2AF2-7FE1-4598-916F-B26E4B70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A58F2-B120-4FA6-9BEB-BE596EEC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D8C5-A40F-441E-A290-2CDCFCB8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077F-57F0-451C-8384-FB91DB5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C05D-3C97-46D5-979B-11347C11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D27AF-C637-4ADC-8BA9-BC482B3FF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48F29-4F85-45F0-B8A9-06E36240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290E-DCAF-46B9-B4FB-C78BFD00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7155-533A-41BF-AABA-E08E10E4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87B2-044C-4586-B5A3-B10BC6F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4049-E6BF-4005-8AE0-D854F8E9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467D-78FC-409B-8F4D-1AE8B820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3899-4E6D-475D-9129-533410EC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F0E4-4780-4250-8AA6-69C47394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EA0C-3C1B-4AE7-A43D-097CEF38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817F-099B-4793-AE15-627287A3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0F08-893D-4E47-9DA4-41F61D31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31E1-CB48-423E-B336-9764B019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D2E6-15BB-4FB2-BB4F-B9862EC9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5FF5-0254-4DBE-9C72-F3F4248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85E6-3A32-4390-A454-3E8F0DA5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C4C4-0596-4DDF-8837-4C3690601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47552-D2C1-4674-B538-043BA513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E146B-E4B3-46FA-AC39-8B68781D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7F48-F49F-4344-819C-68AA6212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9D3A3-A1B0-4ADE-B2EC-EE7E3DB9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8E18-D6B8-4FE2-92F8-6B39BA87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0E5F7-E504-4AC8-937D-F39A172F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3CCF6-DB3F-47A5-89A9-5F38B3B3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BAD6C-F996-4273-98A2-4481E174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7C465-4619-4ACD-9A9A-24F59587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7B0B1-DAC2-49B4-9286-FC206640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D9AD3-F8C5-4FFF-A84F-D094FF9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64287-A84F-4A6D-95BB-D8552FE8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CBE7-51C6-4E01-958F-B9E13DFF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BAC0B-F814-409D-83CB-DE43E5B4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2D13-69FB-4989-AC45-D6C4468D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EC5D-67DE-4A9B-816E-DF9ECBE2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C8AF2-D108-4228-A5D2-EC83287C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1F440-DD0D-4DCF-9015-53A84A47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B9351-44A7-44BA-9AA5-8FE84E57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0E4C-F827-4217-9285-2A6E708E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9104-0E6A-43E8-B20C-C689BA9A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BFDA-0A48-4C48-8BAC-A56D1335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92A9-318C-4150-82C3-608B2A7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CFF0-A05B-4047-B0C7-984D7FA7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A8F2B-13B6-4E03-9F57-DB58347D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02F-EA32-46C3-ACDB-DA838DA9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906FF-D666-43B1-99BE-D22A49671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25607-972A-407A-ACAA-51DB025D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2B30-333D-448D-8B41-3DA815F9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05C34-F703-4815-ADC6-CF8CFC6C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97C15-324F-4230-901E-D57B4D17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63FFA-437A-48F9-859A-A64E2165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6B6C-8367-43DB-9009-FF5EECE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943A-0C24-4269-86DE-8C17C6BA3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C930-2709-49C7-B3A3-78E9529932F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DA3F-0EB4-410D-8719-EB742547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8AA-D2A3-4F4C-BFA9-6DF1FA0A3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2443-EB09-44FE-9449-874F7F68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tatlog+(German+Credit+Data)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D386E-9622-4F05-A9FC-D2C03CA68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</a:rPr>
              <a:t>CREDIT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BA0E-D5D4-407F-BB3B-347ED576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GERMAN CREDIT DATASET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http://archive.ics.uci.edu/ml/datasets/Statlog+(German+Credit+Data)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17BF4-9C57-43A6-BB46-0ACB709C9602}"/>
              </a:ext>
            </a:extLst>
          </p:cNvPr>
          <p:cNvSpPr txBox="1"/>
          <p:nvPr/>
        </p:nvSpPr>
        <p:spPr>
          <a:xfrm>
            <a:off x="9279467" y="3272692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Anupriya Kushwanshi</a:t>
            </a:r>
          </a:p>
        </p:txBody>
      </p:sp>
    </p:spTree>
    <p:extLst>
      <p:ext uri="{BB962C8B-B14F-4D97-AF65-F5344CB8AC3E}">
        <p14:creationId xmlns:p14="http://schemas.microsoft.com/office/powerpoint/2010/main" val="132464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ECE7-391D-486A-931A-0A3323EF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LOGISTIC MODEL – PREDICTION AND MR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0D8C68-D1BE-4490-B655-D620227D0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537809"/>
              </p:ext>
            </p:extLst>
          </p:nvPr>
        </p:nvGraphicFramePr>
        <p:xfrm>
          <a:off x="4815868" y="3706545"/>
          <a:ext cx="5543550" cy="263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18">
                  <a:extLst>
                    <a:ext uri="{9D8B030D-6E8A-4147-A177-3AD203B41FA5}">
                      <a16:colId xmlns:a16="http://schemas.microsoft.com/office/drawing/2014/main" val="3718546169"/>
                    </a:ext>
                  </a:extLst>
                </a:gridCol>
                <a:gridCol w="1300762">
                  <a:extLst>
                    <a:ext uri="{9D8B030D-6E8A-4147-A177-3AD203B41FA5}">
                      <a16:colId xmlns:a16="http://schemas.microsoft.com/office/drawing/2014/main" val="998427368"/>
                    </a:ext>
                  </a:extLst>
                </a:gridCol>
                <a:gridCol w="1415685">
                  <a:extLst>
                    <a:ext uri="{9D8B030D-6E8A-4147-A177-3AD203B41FA5}">
                      <a16:colId xmlns:a16="http://schemas.microsoft.com/office/drawing/2014/main" val="110625143"/>
                    </a:ext>
                  </a:extLst>
                </a:gridCol>
                <a:gridCol w="1415685">
                  <a:extLst>
                    <a:ext uri="{9D8B030D-6E8A-4147-A177-3AD203B41FA5}">
                      <a16:colId xmlns:a16="http://schemas.microsoft.com/office/drawing/2014/main" val="1830862384"/>
                    </a:ext>
                  </a:extLst>
                </a:gridCol>
              </a:tblGrid>
              <a:tr h="1466460">
                <a:tc>
                  <a:txBody>
                    <a:bodyPr/>
                    <a:lstStyle/>
                    <a:p>
                      <a:r>
                        <a:rPr lang="en-US" sz="2000" dirty="0"/>
                        <a:t>Logistic Regression Model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Train prediction error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 prediction error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AIC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2850106785"/>
                  </a:ext>
                </a:extLst>
              </a:tr>
              <a:tr h="585558">
                <a:tc>
                  <a:txBody>
                    <a:bodyPr/>
                    <a:lstStyle/>
                    <a:p>
                      <a:r>
                        <a:rPr lang="en-US" sz="2000" dirty="0"/>
                        <a:t>Full model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0.21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0.284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760.7796</a:t>
                      </a:r>
                      <a:endParaRPr lang="en-US" sz="2000" dirty="0"/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854335126"/>
                  </a:ext>
                </a:extLst>
              </a:tr>
              <a:tr h="585558">
                <a:tc>
                  <a:txBody>
                    <a:bodyPr/>
                    <a:lstStyle/>
                    <a:p>
                      <a:r>
                        <a:rPr lang="en-US" sz="2000" dirty="0"/>
                        <a:t>Stepwise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0.23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0.26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744.0806</a:t>
                      </a:r>
                      <a:endParaRPr lang="en-US" sz="2000" dirty="0"/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223821902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BFEC9F71-93F3-42C6-B1BD-AB6B525E1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542343"/>
              </p:ext>
            </p:extLst>
          </p:nvPr>
        </p:nvGraphicFramePr>
        <p:xfrm>
          <a:off x="4535957" y="828673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8CF65-BA3C-4F8F-9203-305B1FB0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25" y="5972175"/>
            <a:ext cx="762000" cy="369093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2643AC88-9C23-4D06-9465-1452D2CF6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892284"/>
              </p:ext>
            </p:extLst>
          </p:nvPr>
        </p:nvGraphicFramePr>
        <p:xfrm>
          <a:off x="7967015" y="828673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C0D9CA88-6955-428E-A64E-11579659D4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0025" y="3110670"/>
            <a:ext cx="702945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train$response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chk_acct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duration + purpose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credit_his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saving_acct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other_install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foreign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installment_rate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present_emp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amount + telephone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6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926E2-2008-4430-8760-0AA23DE6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Receiver Operating Characteristic(ROC) curve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D27F44-4BD3-4B00-A257-7C88D6FF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68" y="973667"/>
            <a:ext cx="6773332" cy="3994244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CD21A06-94D8-44E6-A9CA-142A5BF7B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315928"/>
              </p:ext>
            </p:extLst>
          </p:nvPr>
        </p:nvGraphicFramePr>
        <p:xfrm>
          <a:off x="6163733" y="5282767"/>
          <a:ext cx="2476500" cy="89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128506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</a:tblGrid>
              <a:tr h="17752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532571">
                <a:tc>
                  <a:txBody>
                    <a:bodyPr/>
                    <a:lstStyle/>
                    <a:p>
                      <a:r>
                        <a:rPr lang="en-US" b="1" dirty="0"/>
                        <a:t>Stepwise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73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4D383-96FC-4B31-8CE1-9988A55A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decision tree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166B7-47D9-46DD-807A-FA24402B9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7092" y="454657"/>
            <a:ext cx="7561319" cy="6143571"/>
          </a:xfrm>
          <a:prstGeom prst="rect">
            <a:avLst/>
          </a:prstGeom>
        </p:spPr>
      </p:pic>
      <p:sp>
        <p:nvSpPr>
          <p:cNvPr id="5" name="AutoShape 2" descr="plot_zoom_png?width=1016&amp;height=826">
            <a:extLst>
              <a:ext uri="{FF2B5EF4-FFF2-40B4-BE49-F238E27FC236}">
                <a16:creationId xmlns:a16="http://schemas.microsoft.com/office/drawing/2014/main" id="{882397DC-C94B-48A2-8FED-6B19FD42E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5357" y="1979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F739-5313-4372-AEE8-55C843EA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sz="2900" dirty="0">
                <a:solidFill>
                  <a:srgbClr val="FFFFFF"/>
                </a:solidFill>
              </a:rPr>
              <a:t>Receiver Operating Characteristic(ROC) </a:t>
            </a:r>
            <a:r>
              <a:rPr lang="en-US" sz="2900" dirty="0" err="1">
                <a:solidFill>
                  <a:srgbClr val="FFFFFF"/>
                </a:solidFill>
              </a:rPr>
              <a:t>curvefor</a:t>
            </a:r>
            <a:r>
              <a:rPr lang="en-US" sz="2900" dirty="0">
                <a:solidFill>
                  <a:srgbClr val="FFFFFF"/>
                </a:solidFill>
              </a:rPr>
              <a:t> trees</a:t>
            </a:r>
            <a:r>
              <a:rPr lang="en-US" dirty="0"/>
              <a:t> 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6AB67-E44E-4FD3-A8A1-56C8D900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705" y="4019579"/>
            <a:ext cx="1991688" cy="1755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18C970-105C-4D33-9055-2B24CCFC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079"/>
            <a:ext cx="919480" cy="202883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7650B2E-9032-4629-8DC2-C7340B866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98044"/>
              </p:ext>
            </p:extLst>
          </p:nvPr>
        </p:nvGraphicFramePr>
        <p:xfrm>
          <a:off x="9755197" y="1001909"/>
          <a:ext cx="2300848" cy="214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14">
                  <a:extLst>
                    <a:ext uri="{9D8B030D-6E8A-4147-A177-3AD203B41FA5}">
                      <a16:colId xmlns:a16="http://schemas.microsoft.com/office/drawing/2014/main" val="1579490203"/>
                    </a:ext>
                  </a:extLst>
                </a:gridCol>
                <a:gridCol w="1034034">
                  <a:extLst>
                    <a:ext uri="{9D8B030D-6E8A-4147-A177-3AD203B41FA5}">
                      <a16:colId xmlns:a16="http://schemas.microsoft.com/office/drawing/2014/main" val="1499980354"/>
                    </a:ext>
                  </a:extLst>
                </a:gridCol>
              </a:tblGrid>
              <a:tr h="376207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71838"/>
                  </a:ext>
                </a:extLst>
              </a:tr>
              <a:tr h="376207">
                <a:tc>
                  <a:txBody>
                    <a:bodyPr/>
                    <a:lstStyle/>
                    <a:p>
                      <a:r>
                        <a:rPr lang="en-US"/>
                        <a:t>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7433"/>
                  </a:ext>
                </a:extLst>
              </a:tr>
              <a:tr h="376207">
                <a:tc>
                  <a:txBody>
                    <a:bodyPr/>
                    <a:lstStyle/>
                    <a:p>
                      <a:r>
                        <a:rPr lang="en-US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4692"/>
                  </a:ext>
                </a:extLst>
              </a:tr>
              <a:tr h="37620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64904"/>
                  </a:ext>
                </a:extLst>
              </a:tr>
              <a:tr h="376207">
                <a:tc>
                  <a:txBody>
                    <a:bodyPr/>
                    <a:lstStyle/>
                    <a:p>
                      <a:r>
                        <a:rPr lang="en-US"/>
                        <a:t>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631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5B5758-9E84-49FC-843F-E6E2CE2B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811" y="584713"/>
            <a:ext cx="6035432" cy="58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F3833-3867-437A-9331-DFBCA50D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Misclassification Rate &amp; Prediction Error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B9D04D-EA4D-4756-9B5F-221C71673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889741"/>
              </p:ext>
            </p:extLst>
          </p:nvPr>
        </p:nvGraphicFramePr>
        <p:xfrm>
          <a:off x="3752036" y="142873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7EBDA0-47C4-4FC0-B8EF-8B20A7F43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940130"/>
              </p:ext>
            </p:extLst>
          </p:nvPr>
        </p:nvGraphicFramePr>
        <p:xfrm>
          <a:off x="6542860" y="2401619"/>
          <a:ext cx="5395160" cy="439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426">
                  <a:extLst>
                    <a:ext uri="{9D8B030D-6E8A-4147-A177-3AD203B41FA5}">
                      <a16:colId xmlns:a16="http://schemas.microsoft.com/office/drawing/2014/main" val="3718546169"/>
                    </a:ext>
                  </a:extLst>
                </a:gridCol>
                <a:gridCol w="1740481">
                  <a:extLst>
                    <a:ext uri="{9D8B030D-6E8A-4147-A177-3AD203B41FA5}">
                      <a16:colId xmlns:a16="http://schemas.microsoft.com/office/drawing/2014/main" val="998427368"/>
                    </a:ext>
                  </a:extLst>
                </a:gridCol>
                <a:gridCol w="1894253">
                  <a:extLst>
                    <a:ext uri="{9D8B030D-6E8A-4147-A177-3AD203B41FA5}">
                      <a16:colId xmlns:a16="http://schemas.microsoft.com/office/drawing/2014/main" val="110625143"/>
                    </a:ext>
                  </a:extLst>
                </a:gridCol>
              </a:tblGrid>
              <a:tr h="1691919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 model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Train prediction error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 prediction error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2850106785"/>
                  </a:ext>
                </a:extLst>
              </a:tr>
              <a:tr h="675583">
                <a:tc>
                  <a:txBody>
                    <a:bodyPr/>
                    <a:lstStyle/>
                    <a:p>
                      <a:r>
                        <a:rPr lang="en-US" sz="2000"/>
                        <a:t>Original tree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0.30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0.41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854335126"/>
                  </a:ext>
                </a:extLst>
              </a:tr>
              <a:tr h="675583">
                <a:tc>
                  <a:txBody>
                    <a:bodyPr/>
                    <a:lstStyle/>
                    <a:p>
                      <a:r>
                        <a:rPr lang="en-US" sz="2000" dirty="0"/>
                        <a:t>Bagging tree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0.25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0.27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3312438073"/>
                  </a:ext>
                </a:extLst>
              </a:tr>
              <a:tr h="675583">
                <a:tc>
                  <a:txBody>
                    <a:bodyPr/>
                    <a:lstStyle/>
                    <a:p>
                      <a:r>
                        <a:rPr lang="en-US" sz="2000"/>
                        <a:t>Random forest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1451886635"/>
                  </a:ext>
                </a:extLst>
              </a:tr>
              <a:tr h="675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Boosting tree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0.26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174715531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F4292F07-BDA4-4D9C-BFCB-F8DB2E83E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730444"/>
              </p:ext>
            </p:extLst>
          </p:nvPr>
        </p:nvGraphicFramePr>
        <p:xfrm>
          <a:off x="6728765" y="142873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CA2E8A6E-AB29-4A02-9256-FEFBC44C3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3939"/>
              </p:ext>
            </p:extLst>
          </p:nvPr>
        </p:nvGraphicFramePr>
        <p:xfrm>
          <a:off x="3752035" y="2401620"/>
          <a:ext cx="2476500" cy="213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F0F121A1-6E0B-4BF3-93EC-231615785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36331"/>
              </p:ext>
            </p:extLst>
          </p:nvPr>
        </p:nvGraphicFramePr>
        <p:xfrm>
          <a:off x="3752035" y="4801972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6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79A8C-FE6E-4E53-A3BB-79AE9245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Final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755-9CAB-4F96-8998-30DCB2FF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F2C6A9-4058-4007-8D53-3FE8C409C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6683"/>
              </p:ext>
            </p:extLst>
          </p:nvPr>
        </p:nvGraphicFramePr>
        <p:xfrm>
          <a:off x="4559644" y="401037"/>
          <a:ext cx="6146107" cy="25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44">
                  <a:extLst>
                    <a:ext uri="{9D8B030D-6E8A-4147-A177-3AD203B41FA5}">
                      <a16:colId xmlns:a16="http://schemas.microsoft.com/office/drawing/2014/main" val="3718546169"/>
                    </a:ext>
                  </a:extLst>
                </a:gridCol>
                <a:gridCol w="2013677">
                  <a:extLst>
                    <a:ext uri="{9D8B030D-6E8A-4147-A177-3AD203B41FA5}">
                      <a16:colId xmlns:a16="http://schemas.microsoft.com/office/drawing/2014/main" val="998427368"/>
                    </a:ext>
                  </a:extLst>
                </a:gridCol>
                <a:gridCol w="2191586">
                  <a:extLst>
                    <a:ext uri="{9D8B030D-6E8A-4147-A177-3AD203B41FA5}">
                      <a16:colId xmlns:a16="http://schemas.microsoft.com/office/drawing/2014/main" val="110625143"/>
                    </a:ext>
                  </a:extLst>
                </a:gridCol>
              </a:tblGrid>
              <a:tr h="1211979">
                <a:tc>
                  <a:txBody>
                    <a:bodyPr/>
                    <a:lstStyle/>
                    <a:p>
                      <a:r>
                        <a:rPr lang="en-US" sz="2300"/>
                        <a:t>Model</a:t>
                      </a:r>
                    </a:p>
                  </a:txBody>
                  <a:tcPr marL="115754" marR="115754" marT="57878" marB="57878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Train prediction error</a:t>
                      </a:r>
                    </a:p>
                  </a:txBody>
                  <a:tcPr marL="115754" marR="115754" marT="57878" marB="57878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Test prediction error</a:t>
                      </a:r>
                    </a:p>
                  </a:txBody>
                  <a:tcPr marL="115754" marR="115754" marT="57878" marB="57878"/>
                </a:tc>
                <a:extLst>
                  <a:ext uri="{0D108BD9-81ED-4DB2-BD59-A6C34878D82A}">
                    <a16:rowId xmlns:a16="http://schemas.microsoft.com/office/drawing/2014/main" val="2850106785"/>
                  </a:ext>
                </a:extLst>
              </a:tr>
              <a:tr h="860625">
                <a:tc>
                  <a:txBody>
                    <a:bodyPr/>
                    <a:lstStyle/>
                    <a:p>
                      <a:r>
                        <a:rPr lang="en-US" sz="2300" dirty="0"/>
                        <a:t>Logistic Regression</a:t>
                      </a:r>
                    </a:p>
                  </a:txBody>
                  <a:tcPr marL="115754" marR="115754" marT="57878" marB="5787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0.23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0.26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854335126"/>
                  </a:ext>
                </a:extLst>
              </a:tr>
              <a:tr h="509272">
                <a:tc>
                  <a:txBody>
                    <a:bodyPr/>
                    <a:lstStyle/>
                    <a:p>
                      <a:r>
                        <a:rPr lang="en-US" sz="2300" dirty="0"/>
                        <a:t>Decision tree</a:t>
                      </a:r>
                    </a:p>
                  </a:txBody>
                  <a:tcPr marL="115754" marR="115754" marT="57878" marB="5787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0.25</a:t>
                      </a:r>
                    </a:p>
                  </a:txBody>
                  <a:tcPr marL="100417" marR="100417" marT="50209" marB="5020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0.27</a:t>
                      </a:r>
                    </a:p>
                  </a:txBody>
                  <a:tcPr marL="100417" marR="100417" marT="50209" marB="50209"/>
                </a:tc>
                <a:extLst>
                  <a:ext uri="{0D108BD9-81ED-4DB2-BD59-A6C34878D82A}">
                    <a16:rowId xmlns:a16="http://schemas.microsoft.com/office/drawing/2014/main" val="223821902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A9F442-F079-47CE-BE17-5284F9715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413712"/>
              </p:ext>
            </p:extLst>
          </p:nvPr>
        </p:nvGraphicFramePr>
        <p:xfrm>
          <a:off x="5060950" y="3185387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4018F79-878C-4480-B3E2-9664A51BF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616780"/>
              </p:ext>
            </p:extLst>
          </p:nvPr>
        </p:nvGraphicFramePr>
        <p:xfrm>
          <a:off x="7791139" y="3185387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40">
                  <a:extLst>
                    <a:ext uri="{9D8B030D-6E8A-4147-A177-3AD203B41FA5}">
                      <a16:colId xmlns:a16="http://schemas.microsoft.com/office/drawing/2014/main" val="7637453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62564749"/>
                    </a:ext>
                  </a:extLst>
                </a:gridCol>
                <a:gridCol w="637360">
                  <a:extLst>
                    <a:ext uri="{9D8B030D-6E8A-4147-A177-3AD203B41FA5}">
                      <a16:colId xmlns:a16="http://schemas.microsoft.com/office/drawing/2014/main" val="349074297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7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22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2919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878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2B66C8C-7E04-4180-9AEC-1325440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64" y="5381761"/>
            <a:ext cx="6762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D386E-9622-4F05-A9FC-D2C03CA68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BA0E-D5D4-407F-BB3B-347ED576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22" y="4567058"/>
            <a:ext cx="6037690" cy="21739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predict if a customer is going to be a credit defaulter or not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algn="l"/>
            <a:r>
              <a:rPr lang="en-US" sz="1200" dirty="0"/>
              <a:t>It is worse to class a customer as good when they are bad (5), than it is to class a customer as bad when they are good (1).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69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CC278-C57D-4E0D-9853-7F21EEBA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APPROACH for 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9F0001-C321-43D7-9FAF-878ECE291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565372"/>
              </p:ext>
            </p:extLst>
          </p:nvPr>
        </p:nvGraphicFramePr>
        <p:xfrm>
          <a:off x="3723861" y="626386"/>
          <a:ext cx="8117840" cy="5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8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5C52-882E-43DB-AA25-522E014A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ORIGINAL STRUCTURE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7E5B21-86EB-4D28-93CD-AB996E5E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5371852" cy="30911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530620-F70B-44FF-B1AE-E97E84C95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3A28E-9776-4A6C-9820-E6D3308F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4573655"/>
            <a:ext cx="9705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13DDD-2712-4359-AFB9-A2D71D91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Restructured Data &amp; Class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65910-1AB3-41F0-B0A9-3E1E876D4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4467" y="1631950"/>
            <a:ext cx="4461933" cy="3594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01267F-BE05-4BC6-836E-2A9150BE6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0" y="1731436"/>
            <a:ext cx="4013200" cy="35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26F4-4444-4C88-AD25-F4FBCF4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29D9B-BC86-467C-B741-F43984EA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351824"/>
            <a:ext cx="6676126" cy="6459151"/>
          </a:xfrm>
          <a:prstGeom prst="rect">
            <a:avLst/>
          </a:prstGeom>
        </p:spPr>
      </p:pic>
      <p:sp>
        <p:nvSpPr>
          <p:cNvPr id="4" name="AutoShape 2" descr="blob:https://web.whatsapp.com/51a3931b-dd4b-4118-b7ea-86014161d3d5">
            <a:extLst>
              <a:ext uri="{FF2B5EF4-FFF2-40B4-BE49-F238E27FC236}">
                <a16:creationId xmlns:a16="http://schemas.microsoft.com/office/drawing/2014/main" id="{A77F0DBF-E349-425A-82B2-96307AF6D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486B-6009-4BF8-A6ED-314D652B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QUANTITATIVE VARIABLE HISTOGRAMS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4C385-00E3-4C5D-AE9B-61210DB2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5840" y="646852"/>
            <a:ext cx="7162800" cy="5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5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228C7-BE6E-4B97-B3F9-7364CF51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VARIABLE FREQUENCY PLOTS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CF02E01-F556-40C4-B2FE-FC2D47D9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3045" y="963506"/>
            <a:ext cx="5807288" cy="4930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724DA-1F2F-45A5-8EFF-26E6C8A4926A}"/>
              </a:ext>
            </a:extLst>
          </p:cNvPr>
          <p:cNvSpPr txBox="1"/>
          <p:nvPr/>
        </p:nvSpPr>
        <p:spPr>
          <a:xfrm>
            <a:off x="9677399" y="394692"/>
            <a:ext cx="20135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40% people don’t have checking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customers paid back existing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purposes are car and TV/radio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people have less than 100DM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customers are single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93% customers have no guarantors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customers have no other installment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5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284DC-E0C8-4F6D-A8FA-E9DF457C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1"/>
            <a:ext cx="2867674" cy="279848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CATEGORICAL VARIABLE FREQUENCY PLOTS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1063D1D-888A-41B0-80AB-C33E4DB7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5429712" cy="4411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F134E-2FDC-4DDB-AE09-EBC9CC2604B6}"/>
              </a:ext>
            </a:extLst>
          </p:cNvPr>
          <p:cNvSpPr txBox="1"/>
          <p:nvPr/>
        </p:nvSpPr>
        <p:spPr>
          <a:xfrm>
            <a:off x="9795933" y="2184400"/>
            <a:ext cx="208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customers own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customers are skilled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employees are foreign workers</a:t>
            </a:r>
          </a:p>
        </p:txBody>
      </p:sp>
    </p:spTree>
    <p:extLst>
      <p:ext uri="{BB962C8B-B14F-4D97-AF65-F5344CB8AC3E}">
        <p14:creationId xmlns:p14="http://schemas.microsoft.com/office/powerpoint/2010/main" val="6040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498</Words>
  <Application>Microsoft Office PowerPoint</Application>
  <PresentationFormat>Widescreen</PresentationFormat>
  <Paragraphs>205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CREDIT RISK PREDICTION</vt:lpstr>
      <vt:lpstr>OBJECTIVE</vt:lpstr>
      <vt:lpstr>APPROACH for supervised learning</vt:lpstr>
      <vt:lpstr>ORIGINAL STRUCTURE</vt:lpstr>
      <vt:lpstr>Restructured Data &amp; Class Distribution</vt:lpstr>
      <vt:lpstr>OUTLIER DETECTION</vt:lpstr>
      <vt:lpstr>QUANTITATIVE VARIABLE HISTOGRAMS</vt:lpstr>
      <vt:lpstr>CATEGORICAL VARIABLE FREQUENCY PLOTS</vt:lpstr>
      <vt:lpstr>CATEGORICAL VARIABLE FREQUENCY PLOTS</vt:lpstr>
      <vt:lpstr>LOGISTIC MODEL – PREDICTION AND MR</vt:lpstr>
      <vt:lpstr>Receiver Operating Characteristic(ROC) curve</vt:lpstr>
      <vt:lpstr>Original decision tree </vt:lpstr>
      <vt:lpstr> Receiver Operating Characteristic(ROC) curvefor trees </vt:lpstr>
      <vt:lpstr>Misclassification Rate &amp; Prediction Error</vt:lpstr>
      <vt:lpstr>Final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</dc:title>
  <dc:creator>Anupriya Kushwanshi</dc:creator>
  <cp:lastModifiedBy>Anupriya Kushwanshi</cp:lastModifiedBy>
  <cp:revision>8</cp:revision>
  <dcterms:created xsi:type="dcterms:W3CDTF">2019-05-08T23:47:47Z</dcterms:created>
  <dcterms:modified xsi:type="dcterms:W3CDTF">2019-05-09T05:41:29Z</dcterms:modified>
</cp:coreProperties>
</file>