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801"/>
    <a:srgbClr val="62BD19"/>
    <a:srgbClr val="62BDE1"/>
    <a:srgbClr val="FF7300"/>
    <a:srgbClr val="FCE000"/>
    <a:srgbClr val="00C2E2"/>
    <a:srgbClr val="D3005F"/>
    <a:srgbClr val="7996AB"/>
    <a:srgbClr val="799CAB"/>
    <a:srgbClr val="758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49" autoAdjust="0"/>
  </p:normalViewPr>
  <p:slideViewPr>
    <p:cSldViewPr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1BBF-93E5-8F4F-92AC-89B165D943F2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F07935-C433-FE42-8811-5882E1359149}">
      <dgm:prSet phldrT="[Text]"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FBAAC80E-064A-CE4E-8482-4A4D22AC2046}" type="parTrans" cxnId="{36DF3DFA-CEF8-A54C-A8B8-10FFDB30D3D9}">
      <dgm:prSet/>
      <dgm:spPr/>
      <dgm:t>
        <a:bodyPr/>
        <a:lstStyle/>
        <a:p>
          <a:endParaRPr lang="en-US"/>
        </a:p>
      </dgm:t>
    </dgm:pt>
    <dgm:pt modelId="{ACB2CA21-A3EC-324F-AA03-DED65CF2DD49}" type="sibTrans" cxnId="{36DF3DFA-CEF8-A54C-A8B8-10FFDB30D3D9}">
      <dgm:prSet/>
      <dgm:spPr/>
      <dgm:t>
        <a:bodyPr/>
        <a:lstStyle/>
        <a:p>
          <a:endParaRPr lang="en-US"/>
        </a:p>
      </dgm:t>
    </dgm:pt>
    <dgm:pt modelId="{92F8F8B9-A651-D44E-850B-CD046DBF444F}">
      <dgm:prSet phldrT="[Text]" custT="1"/>
      <dgm:spPr/>
      <dgm:t>
        <a:bodyPr/>
        <a:lstStyle/>
        <a:p>
          <a:r>
            <a:rPr lang="en-US" sz="1400" dirty="0" smtClean="0"/>
            <a:t>25 in total</a:t>
          </a:r>
          <a:endParaRPr lang="en-US" sz="1400" dirty="0"/>
        </a:p>
      </dgm:t>
    </dgm:pt>
    <dgm:pt modelId="{3BC2D1A6-9B69-C94A-A960-24C43C6672F9}" type="parTrans" cxnId="{A91ED4CF-BDA2-2949-8265-45275F94A3D7}">
      <dgm:prSet/>
      <dgm:spPr/>
      <dgm:t>
        <a:bodyPr/>
        <a:lstStyle/>
        <a:p>
          <a:endParaRPr lang="en-US"/>
        </a:p>
      </dgm:t>
    </dgm:pt>
    <dgm:pt modelId="{793E33F4-0ED1-ED4E-A4C0-5767D9D10CC1}" type="sibTrans" cxnId="{A91ED4CF-BDA2-2949-8265-45275F94A3D7}">
      <dgm:prSet/>
      <dgm:spPr/>
      <dgm:t>
        <a:bodyPr/>
        <a:lstStyle/>
        <a:p>
          <a:endParaRPr lang="en-US"/>
        </a:p>
      </dgm:t>
    </dgm:pt>
    <dgm:pt modelId="{06B2C949-C0AC-5344-BD1C-B0F79C033828}">
      <dgm:prSet phldrT="[Text]" custT="1"/>
      <dgm:spPr/>
      <dgm:t>
        <a:bodyPr/>
        <a:lstStyle/>
        <a:p>
          <a:r>
            <a:rPr lang="en-US" sz="1400" dirty="0" smtClean="0"/>
            <a:t>7 short positions</a:t>
          </a:r>
          <a:endParaRPr lang="en-US" sz="1400" dirty="0"/>
        </a:p>
      </dgm:t>
    </dgm:pt>
    <dgm:pt modelId="{D1697506-B695-5E4E-8D8B-DFD732781F87}" type="parTrans" cxnId="{558B8ADE-385E-D749-A991-4E58DEB6BD6F}">
      <dgm:prSet/>
      <dgm:spPr/>
      <dgm:t>
        <a:bodyPr/>
        <a:lstStyle/>
        <a:p>
          <a:endParaRPr lang="en-US"/>
        </a:p>
      </dgm:t>
    </dgm:pt>
    <dgm:pt modelId="{94AA3D7E-AA61-DF4E-8A8E-DCAE683A1FAB}" type="sibTrans" cxnId="{558B8ADE-385E-D749-A991-4E58DEB6BD6F}">
      <dgm:prSet/>
      <dgm:spPr/>
      <dgm:t>
        <a:bodyPr/>
        <a:lstStyle/>
        <a:p>
          <a:endParaRPr lang="en-US"/>
        </a:p>
      </dgm:t>
    </dgm:pt>
    <dgm:pt modelId="{E70CB385-8F1D-4F4A-BAEB-7744498AAF5F}">
      <dgm:prSet phldrT="[Text]"/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502171CC-120B-8A42-94FA-13D89FAF7796}" type="parTrans" cxnId="{7A071BE3-5F85-E442-AB0F-9895BC75A6D3}">
      <dgm:prSet/>
      <dgm:spPr/>
      <dgm:t>
        <a:bodyPr/>
        <a:lstStyle/>
        <a:p>
          <a:endParaRPr lang="en-US"/>
        </a:p>
      </dgm:t>
    </dgm:pt>
    <dgm:pt modelId="{BDC04F31-26F0-CB47-B8A9-93469F68FF2A}" type="sibTrans" cxnId="{7A071BE3-5F85-E442-AB0F-9895BC75A6D3}">
      <dgm:prSet/>
      <dgm:spPr/>
      <dgm:t>
        <a:bodyPr/>
        <a:lstStyle/>
        <a:p>
          <a:endParaRPr lang="en-US"/>
        </a:p>
      </dgm:t>
    </dgm:pt>
    <dgm:pt modelId="{07372EA2-9EA1-734E-B63A-B2D5FF9C98FD}">
      <dgm:prSet phldrT="[Text]" custT="1"/>
      <dgm:spPr/>
      <dgm:t>
        <a:bodyPr/>
        <a:lstStyle/>
        <a:p>
          <a:r>
            <a:rPr lang="en-US" sz="1400" smtClean="0"/>
            <a:t>9 in total</a:t>
          </a:r>
          <a:endParaRPr lang="en-US" sz="1400" dirty="0"/>
        </a:p>
      </dgm:t>
    </dgm:pt>
    <dgm:pt modelId="{591BEC06-14E7-A642-9224-D0DB09EF24A8}" type="parTrans" cxnId="{3B104E8C-3963-5245-8EEF-A82767376AC6}">
      <dgm:prSet/>
      <dgm:spPr/>
      <dgm:t>
        <a:bodyPr/>
        <a:lstStyle/>
        <a:p>
          <a:endParaRPr lang="en-US"/>
        </a:p>
      </dgm:t>
    </dgm:pt>
    <dgm:pt modelId="{152255D7-6D25-4448-8605-F63D01ECC01A}" type="sibTrans" cxnId="{3B104E8C-3963-5245-8EEF-A82767376AC6}">
      <dgm:prSet/>
      <dgm:spPr/>
      <dgm:t>
        <a:bodyPr/>
        <a:lstStyle/>
        <a:p>
          <a:endParaRPr lang="en-US"/>
        </a:p>
      </dgm:t>
    </dgm:pt>
    <dgm:pt modelId="{7C85D2A1-E251-7745-876E-B49871F29CB4}">
      <dgm:prSet phldrT="[Text]" custT="1"/>
      <dgm:spPr/>
      <dgm:t>
        <a:bodyPr/>
        <a:lstStyle/>
        <a:p>
          <a:r>
            <a:rPr lang="en-US" sz="1400" dirty="0" smtClean="0"/>
            <a:t>6 sectors</a:t>
          </a:r>
          <a:endParaRPr lang="en-US" sz="1400" dirty="0"/>
        </a:p>
      </dgm:t>
    </dgm:pt>
    <dgm:pt modelId="{E69A0EA1-3E3A-3F4A-9981-F2BBDD91B6CC}" type="parTrans" cxnId="{261A1BAB-5821-914E-8310-110C9BA93C40}">
      <dgm:prSet/>
      <dgm:spPr/>
      <dgm:t>
        <a:bodyPr/>
        <a:lstStyle/>
        <a:p>
          <a:endParaRPr lang="en-US"/>
        </a:p>
      </dgm:t>
    </dgm:pt>
    <dgm:pt modelId="{BFE8AB79-C5F0-864C-B6B2-C9624E082B6B}" type="sibTrans" cxnId="{261A1BAB-5821-914E-8310-110C9BA93C40}">
      <dgm:prSet/>
      <dgm:spPr/>
      <dgm:t>
        <a:bodyPr/>
        <a:lstStyle/>
        <a:p>
          <a:endParaRPr lang="en-US"/>
        </a:p>
      </dgm:t>
    </dgm:pt>
    <dgm:pt modelId="{DF28617E-5EF8-2342-816C-968268D4D5F9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AA40EACA-BC66-554F-8996-7070BFBB45A0}" type="parTrans" cxnId="{8CFC122F-8D72-E54A-8D95-42EC5BDA847A}">
      <dgm:prSet/>
      <dgm:spPr/>
      <dgm:t>
        <a:bodyPr/>
        <a:lstStyle/>
        <a:p>
          <a:endParaRPr lang="en-US"/>
        </a:p>
      </dgm:t>
    </dgm:pt>
    <dgm:pt modelId="{6F574BDF-FF44-4945-8A6F-F1A3B0FECA97}" type="sibTrans" cxnId="{8CFC122F-8D72-E54A-8D95-42EC5BDA847A}">
      <dgm:prSet/>
      <dgm:spPr/>
      <dgm:t>
        <a:bodyPr/>
        <a:lstStyle/>
        <a:p>
          <a:endParaRPr lang="en-US"/>
        </a:p>
      </dgm:t>
    </dgm:pt>
    <dgm:pt modelId="{5267C25F-8898-D144-A661-5CCDA08F097D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FB4EC2B8-79BE-5343-80FA-3E27EA067033}" type="parTrans" cxnId="{34C00BB3-99D1-D048-8E00-A7BDF49064C7}">
      <dgm:prSet/>
      <dgm:spPr/>
      <dgm:t>
        <a:bodyPr/>
        <a:lstStyle/>
        <a:p>
          <a:endParaRPr lang="en-US"/>
        </a:p>
      </dgm:t>
    </dgm:pt>
    <dgm:pt modelId="{BFD10C30-0D45-8441-9FCD-81AB92A61042}" type="sibTrans" cxnId="{34C00BB3-99D1-D048-8E00-A7BDF49064C7}">
      <dgm:prSet/>
      <dgm:spPr/>
      <dgm:t>
        <a:bodyPr/>
        <a:lstStyle/>
        <a:p>
          <a:endParaRPr lang="en-US"/>
        </a:p>
      </dgm:t>
    </dgm:pt>
    <dgm:pt modelId="{BD9B0C15-880C-A048-9ED0-DD8834A8BF50}">
      <dgm:prSet phldrT="[Text]" custT="1"/>
      <dgm:spPr/>
      <dgm:t>
        <a:bodyPr/>
        <a:lstStyle/>
        <a:p>
          <a:r>
            <a:rPr lang="en-US" sz="1400" dirty="0" smtClean="0"/>
            <a:t>1 American call</a:t>
          </a:r>
          <a:endParaRPr lang="en-US" sz="1400" dirty="0"/>
        </a:p>
      </dgm:t>
    </dgm:pt>
    <dgm:pt modelId="{ACE7BE35-BB57-6642-A3CD-F0E167900FAF}" type="parTrans" cxnId="{89A3BE18-3C26-5044-BE58-35BD5C241D89}">
      <dgm:prSet/>
      <dgm:spPr/>
      <dgm:t>
        <a:bodyPr/>
        <a:lstStyle/>
        <a:p>
          <a:endParaRPr lang="en-US"/>
        </a:p>
      </dgm:t>
    </dgm:pt>
    <dgm:pt modelId="{45F9E484-67EB-104B-A3B6-D56AA34478CD}" type="sibTrans" cxnId="{89A3BE18-3C26-5044-BE58-35BD5C241D89}">
      <dgm:prSet/>
      <dgm:spPr/>
      <dgm:t>
        <a:bodyPr/>
        <a:lstStyle/>
        <a:p>
          <a:endParaRPr lang="en-US"/>
        </a:p>
      </dgm:t>
    </dgm:pt>
    <dgm:pt modelId="{31F96279-BCC2-3247-B809-B73CC7F01801}">
      <dgm:prSet phldrT="[Text]"/>
      <dgm:spPr/>
      <dgm:t>
        <a:bodyPr/>
        <a:lstStyle/>
        <a:p>
          <a:r>
            <a:rPr lang="en-US" dirty="0" smtClean="0"/>
            <a:t>Stocks</a:t>
          </a:r>
          <a:endParaRPr lang="en-US" dirty="0"/>
        </a:p>
      </dgm:t>
    </dgm:pt>
    <dgm:pt modelId="{FB76FDE4-43A9-B44C-8692-DBB961623320}" type="parTrans" cxnId="{68CFFADD-7A4C-C34F-A650-7DCEC202A1B8}">
      <dgm:prSet/>
      <dgm:spPr/>
      <dgm:t>
        <a:bodyPr/>
        <a:lstStyle/>
        <a:p>
          <a:endParaRPr lang="en-US"/>
        </a:p>
      </dgm:t>
    </dgm:pt>
    <dgm:pt modelId="{716FEA7F-DCD6-8B4F-B86F-83846ADC46EA}" type="sibTrans" cxnId="{68CFFADD-7A4C-C34F-A650-7DCEC202A1B8}">
      <dgm:prSet/>
      <dgm:spPr/>
      <dgm:t>
        <a:bodyPr/>
        <a:lstStyle/>
        <a:p>
          <a:endParaRPr lang="en-US"/>
        </a:p>
      </dgm:t>
    </dgm:pt>
    <dgm:pt modelId="{1C78C973-04A9-9947-9E40-3031E9BC7EF3}">
      <dgm:prSet phldrT="[Text]" custT="1"/>
      <dgm:spPr/>
      <dgm:t>
        <a:bodyPr/>
        <a:lstStyle/>
        <a:p>
          <a:r>
            <a:rPr lang="en-US" sz="1400" dirty="0" smtClean="0"/>
            <a:t>3 long positions</a:t>
          </a:r>
          <a:endParaRPr lang="en-US" sz="1400" dirty="0"/>
        </a:p>
      </dgm:t>
    </dgm:pt>
    <dgm:pt modelId="{9F80947C-A40C-C64E-B265-063C3551A2A0}" type="parTrans" cxnId="{FD211C6F-CF50-9D45-8253-9E2086BDD07F}">
      <dgm:prSet/>
      <dgm:spPr/>
      <dgm:t>
        <a:bodyPr/>
        <a:lstStyle/>
        <a:p>
          <a:endParaRPr lang="en-US"/>
        </a:p>
      </dgm:t>
    </dgm:pt>
    <dgm:pt modelId="{4684F283-593A-AA4E-8E83-BBE0F12FC428}" type="sibTrans" cxnId="{FD211C6F-CF50-9D45-8253-9E2086BDD07F}">
      <dgm:prSet/>
      <dgm:spPr/>
      <dgm:t>
        <a:bodyPr/>
        <a:lstStyle/>
        <a:p>
          <a:endParaRPr lang="en-US"/>
        </a:p>
      </dgm:t>
    </dgm:pt>
    <dgm:pt modelId="{F56DD34A-CB52-294E-B242-98345BF9D8B2}">
      <dgm:prSet phldrT="[Text]" custT="1"/>
      <dgm:spPr/>
      <dgm:t>
        <a:bodyPr/>
        <a:lstStyle/>
        <a:p>
          <a:r>
            <a:rPr lang="en-US" sz="1400" dirty="0" smtClean="0"/>
            <a:t>3 sectors</a:t>
          </a:r>
          <a:endParaRPr lang="en-US" sz="1400" dirty="0"/>
        </a:p>
      </dgm:t>
    </dgm:pt>
    <dgm:pt modelId="{A6044F18-1F4B-C140-8E47-96748B8ACB30}" type="parTrans" cxnId="{3022A3EF-E7D9-B840-9EF6-448C693EE460}">
      <dgm:prSet/>
      <dgm:spPr/>
      <dgm:t>
        <a:bodyPr/>
        <a:lstStyle/>
        <a:p>
          <a:endParaRPr lang="en-US"/>
        </a:p>
      </dgm:t>
    </dgm:pt>
    <dgm:pt modelId="{E3B7E0E5-748D-804D-8C0C-35751C4AA392}" type="sibTrans" cxnId="{3022A3EF-E7D9-B840-9EF6-448C693EE460}">
      <dgm:prSet/>
      <dgm:spPr/>
      <dgm:t>
        <a:bodyPr/>
        <a:lstStyle/>
        <a:p>
          <a:endParaRPr lang="en-US"/>
        </a:p>
      </dgm:t>
    </dgm:pt>
    <dgm:pt modelId="{089BBEA9-D34A-F04B-BF3E-8D862189AF2E}">
      <dgm:prSet phldrT="[Text]" custT="1"/>
      <dgm:spPr/>
      <dgm:t>
        <a:bodyPr/>
        <a:lstStyle/>
        <a:p>
          <a:r>
            <a:rPr lang="en-US" sz="1400" dirty="0" smtClean="0"/>
            <a:t>2 short positions</a:t>
          </a:r>
          <a:endParaRPr lang="en-US" sz="1400" dirty="0"/>
        </a:p>
      </dgm:t>
    </dgm:pt>
    <dgm:pt modelId="{B4D7AB68-859C-1C44-BF22-E24DF6C59087}" type="parTrans" cxnId="{5F24B0B5-55F1-224D-BD8F-6AEEC3FA316D}">
      <dgm:prSet/>
      <dgm:spPr/>
      <dgm:t>
        <a:bodyPr/>
        <a:lstStyle/>
        <a:p>
          <a:endParaRPr lang="en-US"/>
        </a:p>
      </dgm:t>
    </dgm:pt>
    <dgm:pt modelId="{8C5E9B97-08C6-A147-83DA-402E0275BF4F}" type="sibTrans" cxnId="{5F24B0B5-55F1-224D-BD8F-6AEEC3FA316D}">
      <dgm:prSet/>
      <dgm:spPr/>
      <dgm:t>
        <a:bodyPr/>
        <a:lstStyle/>
        <a:p>
          <a:endParaRPr lang="en-US"/>
        </a:p>
      </dgm:t>
    </dgm:pt>
    <dgm:pt modelId="{2276ABBA-813E-F34A-A02A-9F412ED41043}">
      <dgm:prSet phldrT="[Text]" custT="1"/>
      <dgm:spPr/>
      <dgm:t>
        <a:bodyPr/>
        <a:lstStyle/>
        <a:p>
          <a:r>
            <a:rPr lang="en-US" sz="1400" dirty="0" smtClean="0"/>
            <a:t>5 sectors</a:t>
          </a:r>
          <a:endParaRPr lang="en-US" sz="1400" dirty="0"/>
        </a:p>
      </dgm:t>
    </dgm:pt>
    <dgm:pt modelId="{8234C958-A852-4548-8081-57BA7A38C4D3}" type="parTrans" cxnId="{5E93D96E-5904-3B46-8857-4A822D8D8AF2}">
      <dgm:prSet/>
      <dgm:spPr/>
      <dgm:t>
        <a:bodyPr/>
        <a:lstStyle/>
        <a:p>
          <a:endParaRPr lang="en-US"/>
        </a:p>
      </dgm:t>
    </dgm:pt>
    <dgm:pt modelId="{59F8CF61-D000-C34D-9221-5F331EBAAE79}" type="sibTrans" cxnId="{5E93D96E-5904-3B46-8857-4A822D8D8AF2}">
      <dgm:prSet/>
      <dgm:spPr/>
      <dgm:t>
        <a:bodyPr/>
        <a:lstStyle/>
        <a:p>
          <a:endParaRPr lang="en-US"/>
        </a:p>
      </dgm:t>
    </dgm:pt>
    <dgm:pt modelId="{B6A7D65E-8B1B-2F45-B448-1CC473D5DEB5}">
      <dgm:prSet phldrT="[Text]" custT="1"/>
      <dgm:spPr/>
      <dgm:t>
        <a:bodyPr/>
        <a:lstStyle/>
        <a:p>
          <a:r>
            <a:rPr lang="en-US" sz="1400" dirty="0" smtClean="0"/>
            <a:t>2 European puts</a:t>
          </a:r>
          <a:endParaRPr lang="en-US" sz="1400" dirty="0"/>
        </a:p>
      </dgm:t>
    </dgm:pt>
    <dgm:pt modelId="{332B4A42-638A-6246-8688-58D47D1E92CD}" type="parTrans" cxnId="{AC3B54C2-706C-344A-9CEE-D053EEFE55F8}">
      <dgm:prSet/>
      <dgm:spPr/>
      <dgm:t>
        <a:bodyPr/>
        <a:lstStyle/>
        <a:p>
          <a:endParaRPr lang="en-US"/>
        </a:p>
      </dgm:t>
    </dgm:pt>
    <dgm:pt modelId="{52E85DF7-E67E-4B45-B2FD-1EB6DA2BD3B6}" type="sibTrans" cxnId="{AC3B54C2-706C-344A-9CEE-D053EEFE55F8}">
      <dgm:prSet/>
      <dgm:spPr/>
      <dgm:t>
        <a:bodyPr/>
        <a:lstStyle/>
        <a:p>
          <a:endParaRPr lang="en-US"/>
        </a:p>
      </dgm:t>
    </dgm:pt>
    <dgm:pt modelId="{CF6BF1D1-EAF6-344F-84CD-DC400E5A0181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A59B047A-FFA9-9D4D-A01A-4F4BAF8C2779}" type="parTrans" cxnId="{20A05600-5002-9F4E-B7FB-9E8DE9DF7EB6}">
      <dgm:prSet/>
      <dgm:spPr/>
      <dgm:t>
        <a:bodyPr/>
        <a:lstStyle/>
        <a:p>
          <a:endParaRPr lang="en-US"/>
        </a:p>
      </dgm:t>
    </dgm:pt>
    <dgm:pt modelId="{200F5F06-0108-3141-B90F-82D953266A82}" type="sibTrans" cxnId="{20A05600-5002-9F4E-B7FB-9E8DE9DF7EB6}">
      <dgm:prSet/>
      <dgm:spPr/>
      <dgm:t>
        <a:bodyPr/>
        <a:lstStyle/>
        <a:p>
          <a:endParaRPr lang="en-US"/>
        </a:p>
      </dgm:t>
    </dgm:pt>
    <dgm:pt modelId="{B4810E8B-344C-E341-9B44-93FE712866CF}">
      <dgm:prSet phldrT="[Text]" custT="1"/>
      <dgm:spPr/>
      <dgm:t>
        <a:bodyPr/>
        <a:lstStyle/>
        <a:p>
          <a:r>
            <a:rPr lang="en-US" sz="1400" dirty="0" smtClean="0"/>
            <a:t>1 ILB</a:t>
          </a:r>
          <a:endParaRPr lang="en-US" sz="1400" dirty="0"/>
        </a:p>
      </dgm:t>
    </dgm:pt>
    <dgm:pt modelId="{4BC84B6C-9C9C-844A-9424-03E8429E26A7}" type="parTrans" cxnId="{5A257FF1-3CDE-7A4E-B095-52EF6E6A0E72}">
      <dgm:prSet/>
      <dgm:spPr/>
      <dgm:t>
        <a:bodyPr/>
        <a:lstStyle/>
        <a:p>
          <a:endParaRPr lang="en-US"/>
        </a:p>
      </dgm:t>
    </dgm:pt>
    <dgm:pt modelId="{49E447C1-249E-9C44-986C-9585677ADEA9}" type="sibTrans" cxnId="{5A257FF1-3CDE-7A4E-B095-52EF6E6A0E72}">
      <dgm:prSet/>
      <dgm:spPr/>
      <dgm:t>
        <a:bodyPr/>
        <a:lstStyle/>
        <a:p>
          <a:endParaRPr lang="en-US"/>
        </a:p>
      </dgm:t>
    </dgm:pt>
    <dgm:pt modelId="{69D9D2DB-F94C-F24B-B1C9-2AEB0422C819}">
      <dgm:prSet phldrT="[Text]" custT="1"/>
      <dgm:spPr/>
      <dgm:t>
        <a:bodyPr/>
        <a:lstStyle/>
        <a:p>
          <a:endParaRPr lang="en-US" sz="1400" dirty="0"/>
        </a:p>
      </dgm:t>
    </dgm:pt>
    <dgm:pt modelId="{1C75D9B8-D1AB-634A-9FF5-55084DB2278E}" type="parTrans" cxnId="{A97448B6-C41D-BB4D-B477-1128E955B7C5}">
      <dgm:prSet/>
      <dgm:spPr/>
      <dgm:t>
        <a:bodyPr/>
        <a:lstStyle/>
        <a:p>
          <a:endParaRPr lang="en-US"/>
        </a:p>
      </dgm:t>
    </dgm:pt>
    <dgm:pt modelId="{A3203AAF-8C09-5846-B3C1-B3FB2732912F}" type="sibTrans" cxnId="{A97448B6-C41D-BB4D-B477-1128E955B7C5}">
      <dgm:prSet/>
      <dgm:spPr/>
      <dgm:t>
        <a:bodyPr/>
        <a:lstStyle/>
        <a:p>
          <a:endParaRPr lang="en-US"/>
        </a:p>
      </dgm:t>
    </dgm:pt>
    <dgm:pt modelId="{8F40124F-CEA8-CA4F-8F62-4BB948143CD2}">
      <dgm:prSet phldrT="[Text]" custT="1"/>
      <dgm:spPr/>
      <dgm:t>
        <a:bodyPr/>
        <a:lstStyle/>
        <a:p>
          <a:r>
            <a:rPr lang="en-US" sz="1400" dirty="0" smtClean="0"/>
            <a:t>1 </a:t>
          </a:r>
          <a:r>
            <a:rPr lang="en-US" sz="1400" dirty="0" err="1" smtClean="0"/>
            <a:t>puttable</a:t>
          </a:r>
          <a:r>
            <a:rPr lang="en-US" sz="1400" dirty="0" smtClean="0"/>
            <a:t> bond</a:t>
          </a:r>
          <a:endParaRPr lang="en-US" sz="1400" dirty="0"/>
        </a:p>
      </dgm:t>
    </dgm:pt>
    <dgm:pt modelId="{41B678FA-F6BC-4B48-955B-0237D41F1A8A}" type="parTrans" cxnId="{9E6BD531-25AE-8549-ACEA-9929E729C1A9}">
      <dgm:prSet/>
      <dgm:spPr/>
      <dgm:t>
        <a:bodyPr/>
        <a:lstStyle/>
        <a:p>
          <a:endParaRPr lang="en-US"/>
        </a:p>
      </dgm:t>
    </dgm:pt>
    <dgm:pt modelId="{F32D698A-A3C3-CE4B-9075-7028726D6235}" type="sibTrans" cxnId="{9E6BD531-25AE-8549-ACEA-9929E729C1A9}">
      <dgm:prSet/>
      <dgm:spPr/>
      <dgm:t>
        <a:bodyPr/>
        <a:lstStyle/>
        <a:p>
          <a:endParaRPr lang="en-US"/>
        </a:p>
      </dgm:t>
    </dgm:pt>
    <dgm:pt modelId="{D8225F53-CAB9-1C40-A5C1-4AE9190DB245}" type="pres">
      <dgm:prSet presAssocID="{63CE1BBF-93E5-8F4F-92AC-89B165D943F2}" presName="Name0" presStyleCnt="0">
        <dgm:presLayoutVars>
          <dgm:dir/>
          <dgm:animLvl val="lvl"/>
          <dgm:resizeHandles val="exact"/>
        </dgm:presLayoutVars>
      </dgm:prSet>
      <dgm:spPr/>
    </dgm:pt>
    <dgm:pt modelId="{8649AC96-2C24-E94B-8E47-A09610617DFC}" type="pres">
      <dgm:prSet presAssocID="{B7F07935-C433-FE42-8811-5882E1359149}" presName="composite" presStyleCnt="0"/>
      <dgm:spPr/>
    </dgm:pt>
    <dgm:pt modelId="{C9802CC1-6756-EE45-9A79-CC0F87A7C273}" type="pres">
      <dgm:prSet presAssocID="{B7F07935-C433-FE42-8811-5882E135914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AE5B-DAF2-F34C-819A-39320E394A31}" type="pres">
      <dgm:prSet presAssocID="{B7F07935-C433-FE42-8811-5882E135914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1702D-DB38-8A40-982B-C468C82EB1E3}" type="pres">
      <dgm:prSet presAssocID="{ACB2CA21-A3EC-324F-AA03-DED65CF2DD49}" presName="space" presStyleCnt="0"/>
      <dgm:spPr/>
    </dgm:pt>
    <dgm:pt modelId="{4A859D26-38AE-534D-9518-2F79E6BDFFEB}" type="pres">
      <dgm:prSet presAssocID="{E70CB385-8F1D-4F4A-BAEB-7744498AAF5F}" presName="composite" presStyleCnt="0"/>
      <dgm:spPr/>
    </dgm:pt>
    <dgm:pt modelId="{053528F7-BA9A-6348-A1F2-5A03CA19611D}" type="pres">
      <dgm:prSet presAssocID="{E70CB385-8F1D-4F4A-BAEB-7744498AAF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52E76A9-75CA-DE40-949C-A5FD6321EDA0}" type="pres">
      <dgm:prSet presAssocID="{E70CB385-8F1D-4F4A-BAEB-7744498AAF5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6B7E4-41EC-FF43-9217-703DB052699E}" type="pres">
      <dgm:prSet presAssocID="{BDC04F31-26F0-CB47-B8A9-93469F68FF2A}" presName="space" presStyleCnt="0"/>
      <dgm:spPr/>
    </dgm:pt>
    <dgm:pt modelId="{B4C595D6-E6B3-B84C-A8BB-8FA90458591E}" type="pres">
      <dgm:prSet presAssocID="{DF28617E-5EF8-2342-816C-968268D4D5F9}" presName="composite" presStyleCnt="0"/>
      <dgm:spPr/>
    </dgm:pt>
    <dgm:pt modelId="{C9287017-2805-E649-99E6-1A446E41F3DF}" type="pres">
      <dgm:prSet presAssocID="{DF28617E-5EF8-2342-816C-968268D4D5F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DDB777E-87F5-7545-A92A-37A836A49110}" type="pres">
      <dgm:prSet presAssocID="{DF28617E-5EF8-2342-816C-968268D4D5F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5A629-F482-B546-9EA1-31DB45C149FA}" type="pres">
      <dgm:prSet presAssocID="{6F574BDF-FF44-4945-8A6F-F1A3B0FECA97}" presName="space" presStyleCnt="0"/>
      <dgm:spPr/>
    </dgm:pt>
    <dgm:pt modelId="{4B7EF121-9901-C841-92C8-D7A0C82BEBD9}" type="pres">
      <dgm:prSet presAssocID="{31F96279-BCC2-3247-B809-B73CC7F01801}" presName="composite" presStyleCnt="0"/>
      <dgm:spPr/>
    </dgm:pt>
    <dgm:pt modelId="{509F157F-9A4D-4349-BF4C-E040124285D3}" type="pres">
      <dgm:prSet presAssocID="{31F96279-BCC2-3247-B809-B73CC7F018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F5727EB-1F3B-0041-855E-64806BED0D78}" type="pres">
      <dgm:prSet presAssocID="{31F96279-BCC2-3247-B809-B73CC7F0180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A5294-BAD1-2242-A986-3585938A7842}" type="presOf" srcId="{B7F07935-C433-FE42-8811-5882E1359149}" destId="{C9802CC1-6756-EE45-9A79-CC0F87A7C273}" srcOrd="0" destOrd="0" presId="urn:microsoft.com/office/officeart/2005/8/layout/hList1"/>
    <dgm:cxn modelId="{A91ED4CF-BDA2-2949-8265-45275F94A3D7}" srcId="{B7F07935-C433-FE42-8811-5882E1359149}" destId="{92F8F8B9-A651-D44E-850B-CD046DBF444F}" srcOrd="0" destOrd="0" parTransId="{3BC2D1A6-9B69-C94A-A960-24C43C6672F9}" sibTransId="{793E33F4-0ED1-ED4E-A4C0-5767D9D10CC1}"/>
    <dgm:cxn modelId="{BD0ECC6F-8C52-284B-87AB-4988D8AC1C62}" type="presOf" srcId="{7C85D2A1-E251-7745-876E-B49871F29CB4}" destId="{552E76A9-75CA-DE40-949C-A5FD6321EDA0}" srcOrd="0" destOrd="2" presId="urn:microsoft.com/office/officeart/2005/8/layout/hList1"/>
    <dgm:cxn modelId="{C740E4E5-AF38-F945-AD64-20CB7E3E569F}" type="presOf" srcId="{92F8F8B9-A651-D44E-850B-CD046DBF444F}" destId="{889CAE5B-DAF2-F34C-819A-39320E394A31}" srcOrd="0" destOrd="0" presId="urn:microsoft.com/office/officeart/2005/8/layout/hList1"/>
    <dgm:cxn modelId="{6C9F1D4B-19FA-7A40-B33A-9D3C57B0C76D}" type="presOf" srcId="{5267C25F-8898-D144-A661-5CCDA08F097D}" destId="{6DDB777E-87F5-7545-A92A-37A836A49110}" srcOrd="0" destOrd="0" presId="urn:microsoft.com/office/officeart/2005/8/layout/hList1"/>
    <dgm:cxn modelId="{2D65E119-4F11-4446-9C20-0E9A6220F8AF}" type="presOf" srcId="{BD9B0C15-880C-A048-9ED0-DD8834A8BF50}" destId="{6DDB777E-87F5-7545-A92A-37A836A49110}" srcOrd="0" destOrd="2" presId="urn:microsoft.com/office/officeart/2005/8/layout/hList1"/>
    <dgm:cxn modelId="{5F24B0B5-55F1-224D-BD8F-6AEEC3FA316D}" srcId="{E70CB385-8F1D-4F4A-BAEB-7744498AAF5F}" destId="{089BBEA9-D34A-F04B-BF3E-8D862189AF2E}" srcOrd="1" destOrd="0" parTransId="{B4D7AB68-859C-1C44-BF22-E24DF6C59087}" sibTransId="{8C5E9B97-08C6-A147-83DA-402E0275BF4F}"/>
    <dgm:cxn modelId="{89A3BE18-3C26-5044-BE58-35BD5C241D89}" srcId="{DF28617E-5EF8-2342-816C-968268D4D5F9}" destId="{BD9B0C15-880C-A048-9ED0-DD8834A8BF50}" srcOrd="2" destOrd="0" parTransId="{ACE7BE35-BB57-6642-A3CD-F0E167900FAF}" sibTransId="{45F9E484-67EB-104B-A3B6-D56AA34478CD}"/>
    <dgm:cxn modelId="{A97448B6-C41D-BB4D-B477-1128E955B7C5}" srcId="{B7F07935-C433-FE42-8811-5882E1359149}" destId="{69D9D2DB-F94C-F24B-B1C9-2AEB0422C819}" srcOrd="3" destOrd="0" parTransId="{1C75D9B8-D1AB-634A-9FF5-55084DB2278E}" sibTransId="{A3203AAF-8C09-5846-B3C1-B3FB2732912F}"/>
    <dgm:cxn modelId="{FD211C6F-CF50-9D45-8253-9E2086BDD07F}" srcId="{31F96279-BCC2-3247-B809-B73CC7F01801}" destId="{1C78C973-04A9-9947-9E40-3031E9BC7EF3}" srcOrd="1" destOrd="0" parTransId="{9F80947C-A40C-C64E-B265-063C3551A2A0}" sibTransId="{4684F283-593A-AA4E-8E83-BBE0F12FC428}"/>
    <dgm:cxn modelId="{9E6BD531-25AE-8549-ACEA-9929E729C1A9}" srcId="{B7F07935-C433-FE42-8811-5882E1359149}" destId="{8F40124F-CEA8-CA4F-8F62-4BB948143CD2}" srcOrd="5" destOrd="0" parTransId="{41B678FA-F6BC-4B48-955B-0237D41F1A8A}" sibTransId="{F32D698A-A3C3-CE4B-9075-7028726D6235}"/>
    <dgm:cxn modelId="{DF863048-C7BC-5F4B-A52D-53E395606A6E}" type="presOf" srcId="{2276ABBA-813E-F34A-A02A-9F412ED41043}" destId="{889CAE5B-DAF2-F34C-819A-39320E394A31}" srcOrd="0" destOrd="2" presId="urn:microsoft.com/office/officeart/2005/8/layout/hList1"/>
    <dgm:cxn modelId="{3022A3EF-E7D9-B840-9EF6-448C693EE460}" srcId="{31F96279-BCC2-3247-B809-B73CC7F01801}" destId="{F56DD34A-CB52-294E-B242-98345BF9D8B2}" srcOrd="2" destOrd="0" parTransId="{A6044F18-1F4B-C140-8E47-96748B8ACB30}" sibTransId="{E3B7E0E5-748D-804D-8C0C-35751C4AA392}"/>
    <dgm:cxn modelId="{3B104E8C-3963-5245-8EEF-A82767376AC6}" srcId="{E70CB385-8F1D-4F4A-BAEB-7744498AAF5F}" destId="{07372EA2-9EA1-734E-B63A-B2D5FF9C98FD}" srcOrd="0" destOrd="0" parTransId="{591BEC06-14E7-A642-9224-D0DB09EF24A8}" sibTransId="{152255D7-6D25-4448-8605-F63D01ECC01A}"/>
    <dgm:cxn modelId="{34C00BB3-99D1-D048-8E00-A7BDF49064C7}" srcId="{DF28617E-5EF8-2342-816C-968268D4D5F9}" destId="{5267C25F-8898-D144-A661-5CCDA08F097D}" srcOrd="0" destOrd="0" parTransId="{FB4EC2B8-79BE-5343-80FA-3E27EA067033}" sibTransId="{BFD10C30-0D45-8441-9FCD-81AB92A61042}"/>
    <dgm:cxn modelId="{2528076A-3596-504A-9C6B-AA042F1E21A2}" type="presOf" srcId="{31F96279-BCC2-3247-B809-B73CC7F01801}" destId="{509F157F-9A4D-4349-BF4C-E040124285D3}" srcOrd="0" destOrd="0" presId="urn:microsoft.com/office/officeart/2005/8/layout/hList1"/>
    <dgm:cxn modelId="{558B8ADE-385E-D749-A991-4E58DEB6BD6F}" srcId="{B7F07935-C433-FE42-8811-5882E1359149}" destId="{06B2C949-C0AC-5344-BD1C-B0F79C033828}" srcOrd="1" destOrd="0" parTransId="{D1697506-B695-5E4E-8D8B-DFD732781F87}" sibTransId="{94AA3D7E-AA61-DF4E-8A8E-DCAE683A1FAB}"/>
    <dgm:cxn modelId="{247F7674-651E-F34D-B97E-02B33A59FE35}" type="presOf" srcId="{B6A7D65E-8B1B-2F45-B448-1CC473D5DEB5}" destId="{6DDB777E-87F5-7545-A92A-37A836A49110}" srcOrd="0" destOrd="1" presId="urn:microsoft.com/office/officeart/2005/8/layout/hList1"/>
    <dgm:cxn modelId="{732566A0-0652-BF4E-962B-11FD01AF07DD}" type="presOf" srcId="{F56DD34A-CB52-294E-B242-98345BF9D8B2}" destId="{5F5727EB-1F3B-0041-855E-64806BED0D78}" srcOrd="0" destOrd="2" presId="urn:microsoft.com/office/officeart/2005/8/layout/hList1"/>
    <dgm:cxn modelId="{5A257FF1-3CDE-7A4E-B095-52EF6E6A0E72}" srcId="{B7F07935-C433-FE42-8811-5882E1359149}" destId="{B4810E8B-344C-E341-9B44-93FE712866CF}" srcOrd="4" destOrd="0" parTransId="{4BC84B6C-9C9C-844A-9424-03E8429E26A7}" sibTransId="{49E447C1-249E-9C44-986C-9585677ADEA9}"/>
    <dgm:cxn modelId="{8CFC122F-8D72-E54A-8D95-42EC5BDA847A}" srcId="{63CE1BBF-93E5-8F4F-92AC-89B165D943F2}" destId="{DF28617E-5EF8-2342-816C-968268D4D5F9}" srcOrd="2" destOrd="0" parTransId="{AA40EACA-BC66-554F-8996-7070BFBB45A0}" sibTransId="{6F574BDF-FF44-4945-8A6F-F1A3B0FECA97}"/>
    <dgm:cxn modelId="{A86DEB44-A57B-D24B-8EAC-3C9C3491B222}" type="presOf" srcId="{07372EA2-9EA1-734E-B63A-B2D5FF9C98FD}" destId="{552E76A9-75CA-DE40-949C-A5FD6321EDA0}" srcOrd="0" destOrd="0" presId="urn:microsoft.com/office/officeart/2005/8/layout/hList1"/>
    <dgm:cxn modelId="{4310A1D8-B4BF-6A47-80CD-40F2AA724C63}" type="presOf" srcId="{69D9D2DB-F94C-F24B-B1C9-2AEB0422C819}" destId="{889CAE5B-DAF2-F34C-819A-39320E394A31}" srcOrd="0" destOrd="3" presId="urn:microsoft.com/office/officeart/2005/8/layout/hList1"/>
    <dgm:cxn modelId="{631119B2-261B-2C42-9DD9-3EA9E52E5AE0}" type="presOf" srcId="{8F40124F-CEA8-CA4F-8F62-4BB948143CD2}" destId="{889CAE5B-DAF2-F34C-819A-39320E394A31}" srcOrd="0" destOrd="5" presId="urn:microsoft.com/office/officeart/2005/8/layout/hList1"/>
    <dgm:cxn modelId="{68CFFADD-7A4C-C34F-A650-7DCEC202A1B8}" srcId="{63CE1BBF-93E5-8F4F-92AC-89B165D943F2}" destId="{31F96279-BCC2-3247-B809-B73CC7F01801}" srcOrd="3" destOrd="0" parTransId="{FB76FDE4-43A9-B44C-8692-DBB961623320}" sibTransId="{716FEA7F-DCD6-8B4F-B86F-83846ADC46EA}"/>
    <dgm:cxn modelId="{DF9A8C68-4BF4-8443-B7E5-0256FBBD3423}" type="presOf" srcId="{DF28617E-5EF8-2342-816C-968268D4D5F9}" destId="{C9287017-2805-E649-99E6-1A446E41F3DF}" srcOrd="0" destOrd="0" presId="urn:microsoft.com/office/officeart/2005/8/layout/hList1"/>
    <dgm:cxn modelId="{8889B997-546F-4646-AD6C-5A0374083EE8}" type="presOf" srcId="{06B2C949-C0AC-5344-BD1C-B0F79C033828}" destId="{889CAE5B-DAF2-F34C-819A-39320E394A31}" srcOrd="0" destOrd="1" presId="urn:microsoft.com/office/officeart/2005/8/layout/hList1"/>
    <dgm:cxn modelId="{7CFE7944-1B53-A24D-8D72-05710FB051E1}" type="presOf" srcId="{CF6BF1D1-EAF6-344F-84CD-DC400E5A0181}" destId="{5F5727EB-1F3B-0041-855E-64806BED0D78}" srcOrd="0" destOrd="0" presId="urn:microsoft.com/office/officeart/2005/8/layout/hList1"/>
    <dgm:cxn modelId="{49BF4281-B1E4-2C46-AE0B-1FEE1BA537FB}" type="presOf" srcId="{B4810E8B-344C-E341-9B44-93FE712866CF}" destId="{889CAE5B-DAF2-F34C-819A-39320E394A31}" srcOrd="0" destOrd="4" presId="urn:microsoft.com/office/officeart/2005/8/layout/hList1"/>
    <dgm:cxn modelId="{AC3B54C2-706C-344A-9CEE-D053EEFE55F8}" srcId="{DF28617E-5EF8-2342-816C-968268D4D5F9}" destId="{B6A7D65E-8B1B-2F45-B448-1CC473D5DEB5}" srcOrd="1" destOrd="0" parTransId="{332B4A42-638A-6246-8688-58D47D1E92CD}" sibTransId="{52E85DF7-E67E-4B45-B2FD-1EB6DA2BD3B6}"/>
    <dgm:cxn modelId="{5E93D96E-5904-3B46-8857-4A822D8D8AF2}" srcId="{B7F07935-C433-FE42-8811-5882E1359149}" destId="{2276ABBA-813E-F34A-A02A-9F412ED41043}" srcOrd="2" destOrd="0" parTransId="{8234C958-A852-4548-8081-57BA7A38C4D3}" sibTransId="{59F8CF61-D000-C34D-9221-5F331EBAAE79}"/>
    <dgm:cxn modelId="{36DF3DFA-CEF8-A54C-A8B8-10FFDB30D3D9}" srcId="{63CE1BBF-93E5-8F4F-92AC-89B165D943F2}" destId="{B7F07935-C433-FE42-8811-5882E1359149}" srcOrd="0" destOrd="0" parTransId="{FBAAC80E-064A-CE4E-8482-4A4D22AC2046}" sibTransId="{ACB2CA21-A3EC-324F-AA03-DED65CF2DD49}"/>
    <dgm:cxn modelId="{7A071BE3-5F85-E442-AB0F-9895BC75A6D3}" srcId="{63CE1BBF-93E5-8F4F-92AC-89B165D943F2}" destId="{E70CB385-8F1D-4F4A-BAEB-7744498AAF5F}" srcOrd="1" destOrd="0" parTransId="{502171CC-120B-8A42-94FA-13D89FAF7796}" sibTransId="{BDC04F31-26F0-CB47-B8A9-93469F68FF2A}"/>
    <dgm:cxn modelId="{261A1BAB-5821-914E-8310-110C9BA93C40}" srcId="{E70CB385-8F1D-4F4A-BAEB-7744498AAF5F}" destId="{7C85D2A1-E251-7745-876E-B49871F29CB4}" srcOrd="2" destOrd="0" parTransId="{E69A0EA1-3E3A-3F4A-9981-F2BBDD91B6CC}" sibTransId="{BFE8AB79-C5F0-864C-B6B2-C9624E082B6B}"/>
    <dgm:cxn modelId="{20A05600-5002-9F4E-B7FB-9E8DE9DF7EB6}" srcId="{31F96279-BCC2-3247-B809-B73CC7F01801}" destId="{CF6BF1D1-EAF6-344F-84CD-DC400E5A0181}" srcOrd="0" destOrd="0" parTransId="{A59B047A-FFA9-9D4D-A01A-4F4BAF8C2779}" sibTransId="{200F5F06-0108-3141-B90F-82D953266A82}"/>
    <dgm:cxn modelId="{ED742D5E-B656-0943-B3E7-74ED9552D9C2}" type="presOf" srcId="{E70CB385-8F1D-4F4A-BAEB-7744498AAF5F}" destId="{053528F7-BA9A-6348-A1F2-5A03CA19611D}" srcOrd="0" destOrd="0" presId="urn:microsoft.com/office/officeart/2005/8/layout/hList1"/>
    <dgm:cxn modelId="{BBD3DB0D-BDA2-1B45-97FA-99764045F478}" type="presOf" srcId="{1C78C973-04A9-9947-9E40-3031E9BC7EF3}" destId="{5F5727EB-1F3B-0041-855E-64806BED0D78}" srcOrd="0" destOrd="1" presId="urn:microsoft.com/office/officeart/2005/8/layout/hList1"/>
    <dgm:cxn modelId="{28A9F03F-6A01-AD43-A804-8D6825BC125B}" type="presOf" srcId="{63CE1BBF-93E5-8F4F-92AC-89B165D943F2}" destId="{D8225F53-CAB9-1C40-A5C1-4AE9190DB245}" srcOrd="0" destOrd="0" presId="urn:microsoft.com/office/officeart/2005/8/layout/hList1"/>
    <dgm:cxn modelId="{419FA680-8772-2C4A-882D-5677D046416A}" type="presOf" srcId="{089BBEA9-D34A-F04B-BF3E-8D862189AF2E}" destId="{552E76A9-75CA-DE40-949C-A5FD6321EDA0}" srcOrd="0" destOrd="1" presId="urn:microsoft.com/office/officeart/2005/8/layout/hList1"/>
    <dgm:cxn modelId="{306E34C9-7C14-BA4F-8CF0-EFD2A8B6C418}" type="presParOf" srcId="{D8225F53-CAB9-1C40-A5C1-4AE9190DB245}" destId="{8649AC96-2C24-E94B-8E47-A09610617DFC}" srcOrd="0" destOrd="0" presId="urn:microsoft.com/office/officeart/2005/8/layout/hList1"/>
    <dgm:cxn modelId="{998A6AFD-1E2E-784E-80A5-0DCD33735FA5}" type="presParOf" srcId="{8649AC96-2C24-E94B-8E47-A09610617DFC}" destId="{C9802CC1-6756-EE45-9A79-CC0F87A7C273}" srcOrd="0" destOrd="0" presId="urn:microsoft.com/office/officeart/2005/8/layout/hList1"/>
    <dgm:cxn modelId="{18124C7A-642C-7544-AAC9-03B037EB5D1F}" type="presParOf" srcId="{8649AC96-2C24-E94B-8E47-A09610617DFC}" destId="{889CAE5B-DAF2-F34C-819A-39320E394A31}" srcOrd="1" destOrd="0" presId="urn:microsoft.com/office/officeart/2005/8/layout/hList1"/>
    <dgm:cxn modelId="{A1FAF83F-07A0-5B4F-A84E-EBFD2BD38EE3}" type="presParOf" srcId="{D8225F53-CAB9-1C40-A5C1-4AE9190DB245}" destId="{2A31702D-DB38-8A40-982B-C468C82EB1E3}" srcOrd="1" destOrd="0" presId="urn:microsoft.com/office/officeart/2005/8/layout/hList1"/>
    <dgm:cxn modelId="{415446F8-1BE9-BD4F-A14B-D2258C935895}" type="presParOf" srcId="{D8225F53-CAB9-1C40-A5C1-4AE9190DB245}" destId="{4A859D26-38AE-534D-9518-2F79E6BDFFEB}" srcOrd="2" destOrd="0" presId="urn:microsoft.com/office/officeart/2005/8/layout/hList1"/>
    <dgm:cxn modelId="{279D4CC1-6277-6A4E-B12C-54C1092845B8}" type="presParOf" srcId="{4A859D26-38AE-534D-9518-2F79E6BDFFEB}" destId="{053528F7-BA9A-6348-A1F2-5A03CA19611D}" srcOrd="0" destOrd="0" presId="urn:microsoft.com/office/officeart/2005/8/layout/hList1"/>
    <dgm:cxn modelId="{C3150216-6627-444B-83F7-E15DC9966D19}" type="presParOf" srcId="{4A859D26-38AE-534D-9518-2F79E6BDFFEB}" destId="{552E76A9-75CA-DE40-949C-A5FD6321EDA0}" srcOrd="1" destOrd="0" presId="urn:microsoft.com/office/officeart/2005/8/layout/hList1"/>
    <dgm:cxn modelId="{736D310D-06A2-EB42-A9CF-09B0713F4907}" type="presParOf" srcId="{D8225F53-CAB9-1C40-A5C1-4AE9190DB245}" destId="{F516B7E4-41EC-FF43-9217-703DB052699E}" srcOrd="3" destOrd="0" presId="urn:microsoft.com/office/officeart/2005/8/layout/hList1"/>
    <dgm:cxn modelId="{BB1FF05D-C8BE-6F48-9B59-0FF2E9D54531}" type="presParOf" srcId="{D8225F53-CAB9-1C40-A5C1-4AE9190DB245}" destId="{B4C595D6-E6B3-B84C-A8BB-8FA90458591E}" srcOrd="4" destOrd="0" presId="urn:microsoft.com/office/officeart/2005/8/layout/hList1"/>
    <dgm:cxn modelId="{D0C3D0F3-831A-9E42-A7C8-4F37514EAABF}" type="presParOf" srcId="{B4C595D6-E6B3-B84C-A8BB-8FA90458591E}" destId="{C9287017-2805-E649-99E6-1A446E41F3DF}" srcOrd="0" destOrd="0" presId="urn:microsoft.com/office/officeart/2005/8/layout/hList1"/>
    <dgm:cxn modelId="{B9E2F460-DD7F-584C-BD49-8C625851A323}" type="presParOf" srcId="{B4C595D6-E6B3-B84C-A8BB-8FA90458591E}" destId="{6DDB777E-87F5-7545-A92A-37A836A49110}" srcOrd="1" destOrd="0" presId="urn:microsoft.com/office/officeart/2005/8/layout/hList1"/>
    <dgm:cxn modelId="{CA9DF8E2-EDFF-4844-B91D-799494D04503}" type="presParOf" srcId="{D8225F53-CAB9-1C40-A5C1-4AE9190DB245}" destId="{9ED5A629-F482-B546-9EA1-31DB45C149FA}" srcOrd="5" destOrd="0" presId="urn:microsoft.com/office/officeart/2005/8/layout/hList1"/>
    <dgm:cxn modelId="{151F4B9B-9627-AF42-9BF6-FE6A50E880A8}" type="presParOf" srcId="{D8225F53-CAB9-1C40-A5C1-4AE9190DB245}" destId="{4B7EF121-9901-C841-92C8-D7A0C82BEBD9}" srcOrd="6" destOrd="0" presId="urn:microsoft.com/office/officeart/2005/8/layout/hList1"/>
    <dgm:cxn modelId="{91FE59F4-3C72-304E-A725-99C5CAFAC70F}" type="presParOf" srcId="{4B7EF121-9901-C841-92C8-D7A0C82BEBD9}" destId="{509F157F-9A4D-4349-BF4C-E040124285D3}" srcOrd="0" destOrd="0" presId="urn:microsoft.com/office/officeart/2005/8/layout/hList1"/>
    <dgm:cxn modelId="{DE66857C-249A-9D49-A214-1C7D82A19400}" type="presParOf" srcId="{4B7EF121-9901-C841-92C8-D7A0C82BEBD9}" destId="{5F5727EB-1F3B-0041-855E-64806BED0D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2CC1-6756-EE45-9A79-CC0F87A7C273}">
      <dsp:nvSpPr>
        <dsp:cNvPr id="0" name=""/>
        <dsp:cNvSpPr/>
      </dsp:nvSpPr>
      <dsp:spPr>
        <a:xfrm>
          <a:off x="2900" y="952380"/>
          <a:ext cx="1743860" cy="6975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bonds</a:t>
          </a:r>
          <a:endParaRPr lang="en-US" sz="2900" kern="1200" dirty="0"/>
        </a:p>
      </dsp:txBody>
      <dsp:txXfrm>
        <a:off x="2900" y="952380"/>
        <a:ext cx="1743860" cy="697544"/>
      </dsp:txXfrm>
    </dsp:sp>
    <dsp:sp modelId="{889CAE5B-DAF2-F34C-819A-39320E394A31}">
      <dsp:nvSpPr>
        <dsp:cNvPr id="0" name=""/>
        <dsp:cNvSpPr/>
      </dsp:nvSpPr>
      <dsp:spPr>
        <a:xfrm>
          <a:off x="2900" y="1649924"/>
          <a:ext cx="1743860" cy="1512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25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7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 sectors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ILB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</a:t>
          </a:r>
          <a:r>
            <a:rPr lang="en-US" sz="1400" kern="1200" dirty="0" err="1" smtClean="0"/>
            <a:t>puttable</a:t>
          </a:r>
          <a:r>
            <a:rPr lang="en-US" sz="1400" kern="1200" dirty="0" smtClean="0"/>
            <a:t> bond</a:t>
          </a:r>
          <a:endParaRPr lang="en-US" sz="1400" kern="1200" dirty="0"/>
        </a:p>
      </dsp:txBody>
      <dsp:txXfrm>
        <a:off x="2900" y="1649924"/>
        <a:ext cx="1743860" cy="1512495"/>
      </dsp:txXfrm>
    </dsp:sp>
    <dsp:sp modelId="{053528F7-BA9A-6348-A1F2-5A03CA19611D}">
      <dsp:nvSpPr>
        <dsp:cNvPr id="0" name=""/>
        <dsp:cNvSpPr/>
      </dsp:nvSpPr>
      <dsp:spPr>
        <a:xfrm>
          <a:off x="1990900" y="952380"/>
          <a:ext cx="1743860" cy="6975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CDS</a:t>
          </a:r>
          <a:endParaRPr lang="en-US" sz="2900" kern="1200" dirty="0"/>
        </a:p>
      </dsp:txBody>
      <dsp:txXfrm>
        <a:off x="1990900" y="952380"/>
        <a:ext cx="1743860" cy="697544"/>
      </dsp:txXfrm>
    </dsp:sp>
    <dsp:sp modelId="{552E76A9-75CA-DE40-949C-A5FD6321EDA0}">
      <dsp:nvSpPr>
        <dsp:cNvPr id="0" name=""/>
        <dsp:cNvSpPr/>
      </dsp:nvSpPr>
      <dsp:spPr>
        <a:xfrm>
          <a:off x="1990900" y="1649924"/>
          <a:ext cx="1743860" cy="15124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9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6 sectors</a:t>
          </a:r>
          <a:endParaRPr lang="en-US" sz="1400" kern="1200" dirty="0"/>
        </a:p>
      </dsp:txBody>
      <dsp:txXfrm>
        <a:off x="1990900" y="1649924"/>
        <a:ext cx="1743860" cy="1512495"/>
      </dsp:txXfrm>
    </dsp:sp>
    <dsp:sp modelId="{C9287017-2805-E649-99E6-1A446E41F3DF}">
      <dsp:nvSpPr>
        <dsp:cNvPr id="0" name=""/>
        <dsp:cNvSpPr/>
      </dsp:nvSpPr>
      <dsp:spPr>
        <a:xfrm>
          <a:off x="3978901" y="952380"/>
          <a:ext cx="1743860" cy="6975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options</a:t>
          </a:r>
          <a:endParaRPr lang="en-US" sz="2900" kern="1200" dirty="0"/>
        </a:p>
      </dsp:txBody>
      <dsp:txXfrm>
        <a:off x="3978901" y="952380"/>
        <a:ext cx="1743860" cy="697544"/>
      </dsp:txXfrm>
    </dsp:sp>
    <dsp:sp modelId="{6DDB777E-87F5-7545-A92A-37A836A49110}">
      <dsp:nvSpPr>
        <dsp:cNvPr id="0" name=""/>
        <dsp:cNvSpPr/>
      </dsp:nvSpPr>
      <dsp:spPr>
        <a:xfrm>
          <a:off x="3978901" y="1649924"/>
          <a:ext cx="1743860" cy="15124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European puts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American call</a:t>
          </a:r>
          <a:endParaRPr lang="en-US" sz="1400" kern="1200" dirty="0"/>
        </a:p>
      </dsp:txBody>
      <dsp:txXfrm>
        <a:off x="3978901" y="1649924"/>
        <a:ext cx="1743860" cy="1512495"/>
      </dsp:txXfrm>
    </dsp:sp>
    <dsp:sp modelId="{509F157F-9A4D-4349-BF4C-E040124285D3}">
      <dsp:nvSpPr>
        <dsp:cNvPr id="0" name=""/>
        <dsp:cNvSpPr/>
      </dsp:nvSpPr>
      <dsp:spPr>
        <a:xfrm>
          <a:off x="5966902" y="952380"/>
          <a:ext cx="1743860" cy="6975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Stocks</a:t>
          </a:r>
          <a:endParaRPr lang="en-US" sz="2900" kern="1200" dirty="0"/>
        </a:p>
      </dsp:txBody>
      <dsp:txXfrm>
        <a:off x="5966902" y="952380"/>
        <a:ext cx="1743860" cy="697544"/>
      </dsp:txXfrm>
    </dsp:sp>
    <dsp:sp modelId="{5F5727EB-1F3B-0041-855E-64806BED0D78}">
      <dsp:nvSpPr>
        <dsp:cNvPr id="0" name=""/>
        <dsp:cNvSpPr/>
      </dsp:nvSpPr>
      <dsp:spPr>
        <a:xfrm>
          <a:off x="5966902" y="1649924"/>
          <a:ext cx="1743860" cy="1512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long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sectors</a:t>
          </a:r>
          <a:endParaRPr lang="en-US" sz="1400" kern="1200" dirty="0"/>
        </a:p>
      </dsp:txBody>
      <dsp:txXfrm>
        <a:off x="5966902" y="1649924"/>
        <a:ext cx="1743860" cy="151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F95E-1316-6C42-BDE7-E1F7B763192B}" type="datetimeFigureOut">
              <a:rPr lang="en-US" smtClean="0"/>
              <a:t>16-07-10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F845-0267-704A-9E45-1F192DD1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3050" y="1798638"/>
            <a:ext cx="5570538" cy="214312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5" y="4027488"/>
            <a:ext cx="6427788" cy="1798637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477000"/>
            <a:ext cx="1971675" cy="2921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-28575"/>
            <a:ext cx="2120900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-28575"/>
            <a:ext cx="6211888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7492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0891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368425"/>
            <a:ext cx="37798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368425"/>
            <a:ext cx="3781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70936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4496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03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3353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13055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136196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254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-28575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68425"/>
            <a:ext cx="7713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6013" y="6477000"/>
            <a:ext cx="190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fld id="{DF7851F7-986C-4014-BDE6-EE18430AA2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28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C2E2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à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798638"/>
            <a:ext cx="6125294" cy="2143125"/>
          </a:xfrm>
        </p:spPr>
        <p:txBody>
          <a:bodyPr/>
          <a:lstStyle/>
          <a:p>
            <a:r>
              <a:rPr lang="en-US" dirty="0" smtClean="0"/>
              <a:t>Portfolio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96" y="4027488"/>
            <a:ext cx="6427788" cy="1798637"/>
          </a:xfrm>
        </p:spPr>
        <p:txBody>
          <a:bodyPr/>
          <a:lstStyle/>
          <a:p>
            <a:r>
              <a:rPr lang="en-US" dirty="0" smtClean="0"/>
              <a:t>Pantelis Isaiah</a:t>
            </a:r>
            <a:endParaRPr lang="en-US" dirty="0" smtClean="0"/>
          </a:p>
          <a:p>
            <a:r>
              <a:rPr lang="en-US" dirty="0"/>
              <a:t>Sergio Ortiz </a:t>
            </a:r>
            <a:r>
              <a:rPr lang="en-US" dirty="0" err="1" smtClean="0"/>
              <a:t>Orendain</a:t>
            </a:r>
            <a:endParaRPr lang="en-US" dirty="0" smtClean="0"/>
          </a:p>
          <a:p>
            <a:r>
              <a:rPr lang="en-US" dirty="0" smtClean="0"/>
              <a:t>Jose </a:t>
            </a: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dirty="0" smtClean="0"/>
              <a:t>Canales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Shrott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01740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97187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82845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169" y="1411739"/>
            <a:ext cx="7713663" cy="4034520"/>
            <a:chOff x="715169" y="1411739"/>
            <a:chExt cx="7713663" cy="4034520"/>
          </a:xfrm>
        </p:grpSpPr>
        <p:sp>
          <p:nvSpPr>
            <p:cNvPr id="8" name="Freeform 7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bonds</a:t>
              </a:r>
              <a:endParaRPr lang="en-US" sz="28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715169" y="2218139"/>
              <a:ext cx="7713663" cy="3228120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23 standard evaluations: </a:t>
              </a:r>
              <a:r>
                <a:rPr lang="en-US" sz="2800" kern="1200" dirty="0" smtClean="0"/>
                <a:t>discount the </a:t>
              </a:r>
              <a:r>
                <a:rPr lang="en-US" sz="2800" kern="1200" dirty="0" err="1" smtClean="0"/>
                <a:t>cashflows</a:t>
              </a:r>
              <a:r>
                <a:rPr lang="en-US" sz="2800" kern="1200" dirty="0" smtClean="0"/>
                <a:t> using the appropriate term structure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ILB:</a:t>
              </a:r>
              <a:r>
                <a:rPr lang="en-US" sz="2800" kern="1200" dirty="0" smtClean="0"/>
                <a:t> adjust for inflation the P.V. of each </a:t>
              </a:r>
              <a:r>
                <a:rPr lang="en-US" sz="2800" kern="1200" dirty="0" err="1" smtClean="0"/>
                <a:t>cashflow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</a:t>
              </a:r>
              <a:r>
                <a:rPr lang="en-US" sz="2800" b="1" kern="1200" dirty="0" err="1" smtClean="0"/>
                <a:t>puttable</a:t>
              </a:r>
              <a:r>
                <a:rPr lang="en-US" sz="2800" b="1" kern="1200" dirty="0" smtClean="0"/>
                <a:t> bond: </a:t>
              </a:r>
              <a:r>
                <a:rPr lang="en-US" sz="2800" b="0" kern="1200" dirty="0" smtClean="0"/>
                <a:t>incorporate the optionality in the spread</a:t>
              </a:r>
              <a:endParaRPr lang="en-US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08279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5169" y="1411739"/>
            <a:ext cx="7713663" cy="1657221"/>
            <a:chOff x="715169" y="1411739"/>
            <a:chExt cx="7713663" cy="2379943"/>
          </a:xfrm>
        </p:grpSpPr>
        <p:sp>
          <p:nvSpPr>
            <p:cNvPr id="11" name="Freeform 10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smtClean="0"/>
                <a:t>options</a:t>
              </a:r>
              <a:endParaRPr lang="en-US" sz="28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smtClean="0"/>
                <a:t>1 American </a:t>
              </a:r>
              <a:r>
                <a:rPr lang="en-US" sz="2800" b="1" dirty="0" smtClean="0"/>
                <a:t>call:</a:t>
              </a:r>
              <a:r>
                <a:rPr lang="en-US" sz="2800" dirty="0" smtClean="0"/>
                <a:t> the underlying pays dividends </a:t>
              </a:r>
              <a:r>
                <a:rPr lang="en-US" sz="2800" dirty="0" smtClean="0">
                  <a:sym typeface="Wingdings"/>
                </a:rPr>
                <a:t> binomial tree</a:t>
              </a:r>
              <a:endParaRPr lang="en-US" sz="28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5169" y="3788003"/>
            <a:ext cx="7713663" cy="1657221"/>
            <a:chOff x="715169" y="1411739"/>
            <a:chExt cx="7713663" cy="2379943"/>
          </a:xfrm>
        </p:grpSpPr>
        <p:sp>
          <p:nvSpPr>
            <p:cNvPr id="15" name="Freeform 14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CDS and stocks</a:t>
              </a:r>
              <a:endParaRPr lang="en-US" sz="2800" b="1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0" lvl="1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/>
                <a:t>standard</a:t>
              </a:r>
              <a:endParaRPr lang="en-US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736837"/>
      </p:ext>
    </p:extLst>
  </p:cSld>
  <p:clrMapOvr>
    <a:masterClrMapping/>
  </p:clrMapOvr>
  <p:transition xmlns:p14="http://schemas.microsoft.com/office/powerpoint/2010/main"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problem in computer science can be solved by introducing another level of indirection, besides the problem of having too many levels of indirection.</a:t>
            </a:r>
          </a:p>
          <a:p>
            <a:r>
              <a:rPr lang="en-US" dirty="0" smtClean="0"/>
              <a:t>Used some basic OO techniques to have stable interface that can be used both in computationally intensive simulations and to read data from Excel.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0539"/>
      </p:ext>
    </p:extLst>
  </p:cSld>
  <p:clrMapOvr>
    <a:masterClrMapping/>
  </p:clrMapOvr>
  <p:transition xmlns:p14="http://schemas.microsoft.com/office/powerpoint/2010/main"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You can never know </a:t>
            </a:r>
            <a:r>
              <a:rPr lang="en-US" i="1" dirty="0" smtClean="0"/>
              <a:t>everything”, </a:t>
            </a:r>
            <a:r>
              <a:rPr lang="en-US" i="1" dirty="0" err="1"/>
              <a:t>Lan</a:t>
            </a:r>
            <a:r>
              <a:rPr lang="en-US" i="1" dirty="0"/>
              <a:t> said quietly, “and part of what you know is </a:t>
            </a:r>
            <a:r>
              <a:rPr lang="en-US" b="1" i="1" dirty="0"/>
              <a:t>always wrong</a:t>
            </a:r>
            <a:r>
              <a:rPr lang="en-US" i="1" dirty="0"/>
              <a:t>. Perhaps even the most important part. A portion of wisdom lies in knowing that. A portion of courage lies in going on anyway.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2000" dirty="0" smtClean="0"/>
              <a:t>“The Wheel of Time”, R. Jordan</a:t>
            </a:r>
            <a:endParaRPr lang="en-US" sz="2000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02561604"/>
      </p:ext>
    </p:extLst>
  </p:cSld>
  <p:clrMapOvr>
    <a:masterClrMapping/>
  </p:clrMapOvr>
  <p:transition xmlns:p14="http://schemas.microsoft.com/office/powerpoint/2010/main" spd="med">
    <p:zoom/>
  </p:transition>
</p:sld>
</file>

<file path=ppt/theme/theme1.xml><?xml version="1.0" encoding="utf-8"?>
<a:theme xmlns:a="http://schemas.openxmlformats.org/drawingml/2006/main" name="Rotman powerpoint template April 201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ot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tma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223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Rotman powerpoint template April 2011</vt:lpstr>
      <vt:lpstr>Portfolio Risk Analysis</vt:lpstr>
      <vt:lpstr>Instruments</vt:lpstr>
      <vt:lpstr>Pricing</vt:lpstr>
      <vt:lpstr>Pricing</vt:lpstr>
      <vt:lpstr>Implementation</vt:lpstr>
      <vt:lpstr>Some inspiration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Brownell</dc:creator>
  <cp:lastModifiedBy>Pantelis Isaiah</cp:lastModifiedBy>
  <cp:revision>61</cp:revision>
  <dcterms:created xsi:type="dcterms:W3CDTF">2012-01-24T18:32:19Z</dcterms:created>
  <dcterms:modified xsi:type="dcterms:W3CDTF">2016-07-11T02:32:25Z</dcterms:modified>
</cp:coreProperties>
</file>