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74"/>
  </p:normalViewPr>
  <p:slideViewPr>
    <p:cSldViewPr snapToGrid="0" snapToObjects="1">
      <p:cViewPr>
        <p:scale>
          <a:sx n="90" d="100"/>
          <a:sy n="90" d="100"/>
        </p:scale>
        <p:origin x="89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527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847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7682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798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5493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405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715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986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670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915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641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401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382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751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137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460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94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sprague12.shinyapps.io/BLOB/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3B147-B505-C74A-827E-36C29B2D17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490129"/>
            <a:ext cx="7766936" cy="1646302"/>
          </a:xfrm>
        </p:spPr>
        <p:txBody>
          <a:bodyPr/>
          <a:lstStyle/>
          <a:p>
            <a:r>
              <a:rPr lang="en-US" sz="3600" dirty="0"/>
              <a:t>BLOB: Your Personal Finance Helper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D05520-B2EA-7B4F-9115-D6B312986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0535" y="3273506"/>
            <a:ext cx="2382136" cy="1096899"/>
          </a:xfrm>
        </p:spPr>
        <p:txBody>
          <a:bodyPr/>
          <a:lstStyle/>
          <a:p>
            <a:pPr algn="l"/>
            <a:r>
              <a:rPr lang="en-US" dirty="0"/>
              <a:t>By: Lina Sprague</a:t>
            </a:r>
          </a:p>
          <a:p>
            <a:pPr algn="l"/>
            <a:r>
              <a:rPr lang="en-US" dirty="0"/>
              <a:t>October 2018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52C359-EA81-0941-819A-11CB736BB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4356" y="3136431"/>
            <a:ext cx="1919647" cy="191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389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F0050-1243-C044-B2A0-7EEA59C0E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For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160A3-158A-CC42-A472-564828233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Purpose of BLOB</a:t>
            </a:r>
          </a:p>
          <a:p>
            <a:r>
              <a:rPr lang="en-US" sz="2400" dirty="0"/>
              <a:t>Features</a:t>
            </a:r>
          </a:p>
          <a:p>
            <a:pPr lvl="1"/>
            <a:r>
              <a:rPr lang="en-US" sz="2000" dirty="0"/>
              <a:t>Cost of living</a:t>
            </a:r>
          </a:p>
          <a:p>
            <a:pPr lvl="1"/>
            <a:r>
              <a:rPr lang="en-US" sz="2000" dirty="0"/>
              <a:t>My Blob </a:t>
            </a:r>
          </a:p>
          <a:p>
            <a:pPr lvl="1"/>
            <a:r>
              <a:rPr lang="en-US" sz="2000" dirty="0"/>
              <a:t>Resources</a:t>
            </a:r>
          </a:p>
          <a:p>
            <a:r>
              <a:rPr lang="en-US" sz="2400" dirty="0"/>
              <a:t>Future enhancements</a:t>
            </a:r>
          </a:p>
          <a:p>
            <a:r>
              <a:rPr lang="en-US" sz="2400" dirty="0"/>
              <a:t>Demo of BLOB</a:t>
            </a:r>
          </a:p>
        </p:txBody>
      </p:sp>
    </p:spTree>
    <p:extLst>
      <p:ext uri="{BB962C8B-B14F-4D97-AF65-F5344CB8AC3E}">
        <p14:creationId xmlns:p14="http://schemas.microsoft.com/office/powerpoint/2010/main" val="110311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25">
            <a:extLst>
              <a:ext uri="{FF2B5EF4-FFF2-40B4-BE49-F238E27FC236}">
                <a16:creationId xmlns:a16="http://schemas.microsoft.com/office/drawing/2014/main" id="{E4951899-B99C-47AB-9C7C-16264D7A1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94D217E-92A1-48B2-B6BF-8B6A35AF9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9582FD9-95AB-4339-8A07-BAD420BE1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6778DC79-DE09-4F89-81B1-275C542D7F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EAEC370A-1F34-4D8E-B065-81F6F568A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A816EDF3-D9EE-488C-AFDC-022381513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E8330BD4-97D9-4D24-815A-0E557B04F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EA8EDE67-BAC0-478C-99D9-BBC5AD5320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33DFB3F3-2523-4F1F-BC2B-B97C172F2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5E5660E4-7443-4FCC-AD43-9D1AE972B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4EDF9C36-B365-4426-85B9-82E0DE187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A5DAA8E-FA8A-6C42-8D91-33DB75215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Who is BLOB?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71839-6A9F-5642-ABDF-CF5DFDD17C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36287" y="2160589"/>
            <a:ext cx="2934714" cy="38807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My stuffed animal from Japan! </a:t>
            </a:r>
          </a:p>
          <a:p>
            <a:r>
              <a:rPr lang="en-US" dirty="0"/>
              <a:t>“Money helper”</a:t>
            </a:r>
          </a:p>
          <a:p>
            <a:pPr lvl="1"/>
            <a:r>
              <a:rPr lang="en-US" dirty="0"/>
              <a:t>Perception of money</a:t>
            </a:r>
          </a:p>
          <a:p>
            <a:pPr lvl="1"/>
            <a:r>
              <a:rPr lang="en-US" dirty="0"/>
              <a:t>Saving behavior</a:t>
            </a:r>
          </a:p>
          <a:p>
            <a:pPr lvl="1"/>
            <a:r>
              <a:rPr lang="en-US" dirty="0"/>
              <a:t>Planner</a:t>
            </a:r>
          </a:p>
          <a:p>
            <a:pPr lvl="1"/>
            <a:r>
              <a:rPr lang="en-US" dirty="0"/>
              <a:t>Organizer</a:t>
            </a:r>
          </a:p>
          <a:p>
            <a:pPr lvl="1"/>
            <a:r>
              <a:rPr lang="en-US" dirty="0"/>
              <a:t>Resource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6FB0544-2D62-8C48-8310-291E79C160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6402" b="-3"/>
          <a:stretch/>
        </p:blipFill>
        <p:spPr>
          <a:xfrm>
            <a:off x="677334" y="2159331"/>
            <a:ext cx="5423429" cy="388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495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A626C-6141-B04D-9E00-5B82DF06D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Features – Cost of Living Calculator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E4DA6B-2A6E-534A-AEAA-4757105C1E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1332" y="1631950"/>
            <a:ext cx="8572670" cy="3881437"/>
          </a:xfrm>
        </p:spPr>
      </p:pic>
    </p:spTree>
    <p:extLst>
      <p:ext uri="{BB962C8B-B14F-4D97-AF65-F5344CB8AC3E}">
        <p14:creationId xmlns:p14="http://schemas.microsoft.com/office/powerpoint/2010/main" val="4063961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A626C-6141-B04D-9E00-5B82DF06D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Features – My BLOB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1FCE61C-BBDD-EA49-B600-74FEB21E20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517651"/>
            <a:ext cx="7980891" cy="4381961"/>
          </a:xfrm>
        </p:spPr>
      </p:pic>
    </p:spTree>
    <p:extLst>
      <p:ext uri="{BB962C8B-B14F-4D97-AF65-F5344CB8AC3E}">
        <p14:creationId xmlns:p14="http://schemas.microsoft.com/office/powerpoint/2010/main" val="3128237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60D37-27DF-F04E-9227-8B611B5C1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– Resources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C6F47E-7ACC-C74F-8B88-CAA6B98D03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389063"/>
            <a:ext cx="7952316" cy="4338987"/>
          </a:xfrm>
        </p:spPr>
      </p:pic>
    </p:spTree>
    <p:extLst>
      <p:ext uri="{BB962C8B-B14F-4D97-AF65-F5344CB8AC3E}">
        <p14:creationId xmlns:p14="http://schemas.microsoft.com/office/powerpoint/2010/main" val="1916212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4AB2E-2131-854E-B0BD-F051FD517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3C843-13B9-A142-AFC4-D51CE60F2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to bank account securely </a:t>
            </a:r>
          </a:p>
          <a:p>
            <a:r>
              <a:rPr lang="en-US" dirty="0"/>
              <a:t>Link to other budgeting / expense apps to make inputting expense inputs a faster process </a:t>
            </a:r>
          </a:p>
          <a:p>
            <a:r>
              <a:rPr lang="en-US" dirty="0"/>
              <a:t>Make available to mobile apps for both Apple and Android</a:t>
            </a:r>
          </a:p>
          <a:p>
            <a:r>
              <a:rPr lang="en-US" dirty="0"/>
              <a:t>Partner with investment apps or companies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919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80395-0F1B-994D-A0B1-DBA285583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time!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FCB8DFD-8466-7340-9E6F-8AA45AAC3289}"/>
              </a:ext>
            </a:extLst>
          </p:cNvPr>
          <p:cNvSpPr txBox="1">
            <a:spLocks/>
          </p:cNvSpPr>
          <p:nvPr/>
        </p:nvSpPr>
        <p:spPr>
          <a:xfrm>
            <a:off x="677334" y="1747837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hlinkClick r:id="rId2"/>
              </a:rPr>
              <a:t>https://csprague12.shinyapps.io/BLOB/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64407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{5FFEEC0A-FC9A-BF4D-BD36-BE20CE2DAEBA}tf10001060</Template>
  <TotalTime>38</TotalTime>
  <Words>116</Words>
  <Application>Microsoft Macintosh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BLOB: Your Personal Finance Helper</vt:lpstr>
      <vt:lpstr>Topics For Discussion</vt:lpstr>
      <vt:lpstr>Who is BLOB?</vt:lpstr>
      <vt:lpstr>Features – Cost of Living Calculator</vt:lpstr>
      <vt:lpstr>Features – My BLOB</vt:lpstr>
      <vt:lpstr>Features – Resources</vt:lpstr>
      <vt:lpstr>Future Enhancements</vt:lpstr>
      <vt:lpstr>Demo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BLOB: Your Personal Finance Helper</dc:title>
  <dc:creator>Sprague, Julia</dc:creator>
  <cp:lastModifiedBy>Sprague, Julia</cp:lastModifiedBy>
  <cp:revision>11</cp:revision>
  <dcterms:created xsi:type="dcterms:W3CDTF">2018-10-12T23:07:58Z</dcterms:created>
  <dcterms:modified xsi:type="dcterms:W3CDTF">2018-10-12T23:46:48Z</dcterms:modified>
</cp:coreProperties>
</file>