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notesMaster" Target="notesMasters/notes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Shiny</a:t>
            </a:r>
            <a:r>
              <a:rPr/>
              <a:t> </a:t>
            </a:r>
            <a:r>
              <a:rPr/>
              <a:t>app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Connect.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online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http://colorado.rstudio.com/rsc/content/1120/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4" Type="http://schemas.openxmlformats.org/officeDocument/2006/relationships/hyperlink" Target="http://colorado.rstudio.com/rsc/content/1120/" TargetMode="External" /><Relationship Id="rId3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Customer</a:t>
            </a:r>
            <a:r>
              <a:rPr/>
              <a:t> </a:t>
            </a:r>
            <a:r>
              <a:rPr/>
              <a:t>Tracker</a:t>
            </a:r>
            <a:r>
              <a:rPr/>
              <a:t> </a:t>
            </a:r>
            <a:r>
              <a:rPr/>
              <a:t>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2018-08-08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 were compared from pre and post periods by week. This report shows pecentage change by:</a:t>
            </a:r>
          </a:p>
          <a:p>
            <a:pPr lvl="1"/>
            <a:r>
              <a:rPr/>
              <a:t>Total (segment)</a:t>
            </a:r>
          </a:p>
          <a:p>
            <a:pPr lvl="1"/>
            <a:r>
              <a:rPr/>
              <a:t>Total (group)</a:t>
            </a:r>
          </a:p>
          <a:p>
            <a:pPr lvl="1"/>
            <a:r>
              <a:rPr/>
              <a:t>Week (period)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Results</a:t>
            </a:r>
          </a:p>
        </p:txBody>
      </p:sp>
      <p:pic>
        <p:nvPicPr>
          <p:cNvPr descr="tracker-powerpoint_files/figure-pptx/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89100"/>
            <a:ext cx="8229600" cy="433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Detail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dollarsPct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usersPct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purUserPct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itemsPurPct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dollItemsPct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22.93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12.06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6.33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-4.37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-9.46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-12.38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1.66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20.74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16.03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1.22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14.41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9.99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1.90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-1.13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Shiny</a:t>
            </a:r>
            <a:r>
              <a:rPr/>
              <a:t> </a:t>
            </a:r>
            <a:r>
              <a:rPr/>
              <a:t>App</a:t>
            </a:r>
          </a:p>
        </p:txBody>
      </p:sp>
      <p:pic>
        <p:nvPicPr>
          <p:cNvPr descr="tracker-powerpoint_files/figure-pptx/webshot-1.png" id="0" name="Picture 1">
            <a:hlinkClick r:id="rId4"/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476500" y="1600200"/>
            <a:ext cx="4203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Tracker Report</dc:title>
  <dc:creator/>
  <cp:keywords/>
  <dcterms:created xsi:type="dcterms:W3CDTF">2018-08-08T16:15:19Z</dcterms:created>
  <dcterms:modified xsi:type="dcterms:W3CDTF">2018-08-08T16:15:19Z</dcterms:modified>
</cp:coreProperties>
</file>