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63" r:id="rId14"/>
    <p:sldId id="264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6FA0-157C-446E-B958-CB57BCBB3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FD2C-BF79-468D-ADC4-E3F1A76A9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E464-0944-4E2B-ADBC-F3C38445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4DEC-D645-41B5-AC34-C297FB56E8C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F115-EBF5-48AA-8E50-B4E2C2C8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0E57-1FCD-44B0-A368-9E69BA77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97B-CF1E-476E-85FE-A5DC73EB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5EF3-C2C9-4C7E-93B5-6B63D8CC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B60E2-DB74-4418-9BEF-EBB349B6A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D0BB-F08E-4480-9308-A563942F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4DEC-D645-41B5-AC34-C297FB56E8C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E038-991C-4BC0-9E7C-157271B5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706B0-45AE-4C40-A14D-712A85CC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97B-CF1E-476E-85FE-A5DC73EB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4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98DFF-D839-4CFF-9A63-86421C9EF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362FC-F9EC-4809-A2A9-252EB580D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9ED8E-E6AB-4C62-89EC-CD079DCF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4DEC-D645-41B5-AC34-C297FB56E8C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0C40C-D7CE-44D2-8DA1-4A70FBD6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61CC3-67E2-4E8E-805A-B33236C4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97B-CF1E-476E-85FE-A5DC73EB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D12E-34CD-4FA9-9529-CD63EADD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09F5-DF5A-48D9-9645-15DC6467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894C8-8A21-4056-A037-64D268E5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4DEC-D645-41B5-AC34-C297FB56E8C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86724-A7F8-4447-B6A6-D66AA976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07BE-5E18-4EB9-B89D-E5B22356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97B-CF1E-476E-85FE-A5DC73EB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9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E03-F2CC-4478-9ABE-19695E35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E5214-648E-4E89-8FD4-C1F06FFC2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5AA2D-8E91-4ED2-A0A2-2D586FB7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4DEC-D645-41B5-AC34-C297FB56E8C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FC2C-1740-4B63-98D1-29BA17FF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872A-2CF4-4454-9F78-B224218A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97B-CF1E-476E-85FE-A5DC73EB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877C-468D-4A04-9E19-1FBE0F60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3793-CBED-4763-A4BD-8CC4B3872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9C3C3-4477-4DA7-B8A5-BC77C3479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131C0-11C6-4378-8CEF-6A3AB01A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4DEC-D645-41B5-AC34-C297FB56E8C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B4861-DEF4-44B1-AC43-C070787F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FBD16-CE55-45F9-99C1-160F6543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97B-CF1E-476E-85FE-A5DC73EB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7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DD40-9A00-46E3-85AB-EAC00583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8EF0B-DF09-472A-B617-09E184279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1F734-4B00-46B1-82A9-74FA6FCA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B3E05-0E40-44B6-A631-5514FE071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1351E-5700-4A08-877E-53E3EB138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16055-ADBC-4B3C-84EA-55C37090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4DEC-D645-41B5-AC34-C297FB56E8C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CBAEE-D97D-40CB-9620-E9E12E19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33A05-8D7E-44DF-B10A-E54F5AC0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97B-CF1E-476E-85FE-A5DC73EB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DA65-7B47-4B34-B558-A0152374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5666B-9436-4945-A429-2F55A5A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4DEC-D645-41B5-AC34-C297FB56E8C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FB1B0-C65A-444E-8CBB-94EC6F9B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015EA-6FF7-4C23-ACCC-32C74D42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97B-CF1E-476E-85FE-A5DC73EB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0387F-D93D-4377-84B4-758B8EE1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4DEC-D645-41B5-AC34-C297FB56E8C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97D83-F7F2-4B39-9E04-3823B4A3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B9879-C12D-4F2A-8389-A6DB856A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97B-CF1E-476E-85FE-A5DC73EB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9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4828-C765-44D4-84D2-981B0F20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9576-AF2F-4391-8642-65EC5866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60369-F431-49FE-A9B4-CB7082913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034CC-FE34-457A-9242-961FC35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4DEC-D645-41B5-AC34-C297FB56E8C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E0D4D-61A7-4DE3-AF79-7BD7DE28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FDCBE-A140-49E7-A2FB-F1C84FA7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97B-CF1E-476E-85FE-A5DC73EB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217B-EE38-44CB-98DF-4FF61A5D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823BD-110D-4703-BDDE-8F997E63A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9B269-E7B5-4CA3-ADCE-BA5CF6646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51BDC-4507-4C8A-9109-F916D66A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4DEC-D645-41B5-AC34-C297FB56E8C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720BA-DE6D-4136-854B-7A36857D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42A9-9517-494D-8298-19FAD9DB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797B-CF1E-476E-85FE-A5DC73EB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D704A-5C7D-400B-8462-17A2F793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3B394-4BC5-4248-B25A-C2CCD3621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DBC8-C8E4-467E-8682-00EC2413C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54DEC-D645-41B5-AC34-C297FB56E8C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9708-D903-43F3-A798-8A772D5B1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B510-3333-448F-B790-74198744E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7797B-CF1E-476E-85FE-A5DC73EB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8B3DBF-BDB0-4C13-A6F1-2427EE04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18" y="609600"/>
            <a:ext cx="2959308" cy="588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C30416-C4FD-4EE7-8F20-B05131786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69" y="609599"/>
            <a:ext cx="2767081" cy="588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E2DB6-B478-4432-9D88-C2B78C03E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043" y="252426"/>
            <a:ext cx="1685714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27B6F1-678D-41BF-9C5F-8C3F6A65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62" y="1247774"/>
            <a:ext cx="6359401" cy="5153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C71D58-3215-4C74-8184-ECDE6861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34" y="457201"/>
            <a:ext cx="1352381" cy="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6D9F9-23F1-4BCA-919B-FFE34E0B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4" y="467028"/>
            <a:ext cx="8752381" cy="48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7D39E0-2713-4C7C-ACC3-42BF7CE3D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87" y="3581637"/>
            <a:ext cx="8790476" cy="3790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426A3B-5B4E-4459-B629-5D184F1FE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122" y="119076"/>
            <a:ext cx="1961905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2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F74DB0-F190-4ACB-ACF1-0C848562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91" y="685801"/>
            <a:ext cx="7252450" cy="58007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4EFBE7-5CF7-4A0F-9B26-31FD8BBBE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762" y="261951"/>
            <a:ext cx="1790476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6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81CDB3-A1FC-4209-A719-16F97E24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02" y="890905"/>
            <a:ext cx="8838095" cy="5076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7BC0FA-57CA-4110-A0D0-46FC24A8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87" y="381012"/>
            <a:ext cx="1809524" cy="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4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48DAB0-948C-463B-B1DE-5A1E51D5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7" y="395506"/>
            <a:ext cx="5623703" cy="29091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3EE88D-3B73-4915-981A-514516548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3461911"/>
            <a:ext cx="6338456" cy="31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4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59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3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05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3638B-6858-4EE8-8AF2-1EE57C2A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77" y="1190624"/>
            <a:ext cx="4251272" cy="5324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CBF393-A046-4AC5-9ACA-CEE4DD7F0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619" y="204806"/>
            <a:ext cx="1104762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7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23172-1E75-4E3F-AF0B-03778AF5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510560"/>
            <a:ext cx="7952821" cy="3984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7C56FC-211B-47E3-BA57-76E79AFB7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035" y="3090020"/>
            <a:ext cx="6986037" cy="3496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83305E-7E88-494C-96AA-5109944D8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035" y="161939"/>
            <a:ext cx="1971429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8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B45C72-70B8-48F0-BB18-23D1433F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1695666"/>
            <a:ext cx="11428571" cy="3466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887243-E3CD-44BA-A9FB-9892A6202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672" y="452453"/>
            <a:ext cx="4961905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2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94C866-BEE8-4258-A9E6-6E6144AA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4" y="447674"/>
            <a:ext cx="5593989" cy="3723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CD37CC-AAC7-41A8-8DE1-7D3CCA18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293" y="847724"/>
            <a:ext cx="2977264" cy="572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A610E1-0EEF-4C8E-9C58-9E35EE997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401" y="642937"/>
            <a:ext cx="2871599" cy="557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F1FDC-D058-4F8E-9B7B-1BD2078D3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952" y="166703"/>
            <a:ext cx="4438095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8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5343F-F70E-4C2F-862D-A8BCB5E9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754" y="669158"/>
            <a:ext cx="5852491" cy="6188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FBC2DC-C39C-4BB6-88DD-851EB2EC3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41" y="119078"/>
            <a:ext cx="5466667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4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396973-9EE4-424F-A67B-23E29F188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942" y="781049"/>
            <a:ext cx="4594185" cy="5838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491C5B-F1BA-400F-9754-76FBF203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05" y="238126"/>
            <a:ext cx="3876190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2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325746-6688-4FFA-88C5-3869EAF3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00" y="543197"/>
            <a:ext cx="8800000" cy="436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A70C9E-987C-4B61-B50D-033EF856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94" y="2176731"/>
            <a:ext cx="8704762" cy="4295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076749-D068-48E8-B92C-712408B84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524" y="228903"/>
            <a:ext cx="2180952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B7919A-6A17-4844-BC2F-9594C5B2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163372"/>
            <a:ext cx="7194416" cy="55422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00CC7F-43C4-4507-90EE-E8FCD13B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438165"/>
            <a:ext cx="2066667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4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14</cp:revision>
  <dcterms:created xsi:type="dcterms:W3CDTF">2018-06-20T08:52:36Z</dcterms:created>
  <dcterms:modified xsi:type="dcterms:W3CDTF">2018-06-20T09:18:23Z</dcterms:modified>
</cp:coreProperties>
</file>