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4DD7-3FCD-4B77-A702-6105E3121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92B05-68C0-423F-9204-751B14B00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44022-7609-4D36-B8F6-71D3C3BD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195D-1103-43B5-822D-56620A50C9B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31B1-E508-43FA-9760-6BEF9D47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D484-EFF0-4AA6-9B4B-22A1E023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B50B-BE05-4A33-8492-7110C22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AD49-2BD0-4365-B541-C1F9FE55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750CB-EA23-4EB1-A86A-7351E3EC8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865C-00A1-46B5-B0E6-3F428DF5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195D-1103-43B5-822D-56620A50C9B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C5F80-1D3F-4CE0-BD78-1F0F5CF4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04E32-3ECD-4EFD-9BF3-D0F85622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B50B-BE05-4A33-8492-7110C22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5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D2C1A-571D-457A-B757-AAE36339F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226AF-B7A1-475C-917D-A1C08FD17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D66FB-7F3F-4894-9D1A-F8AA1B86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195D-1103-43B5-822D-56620A50C9B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B531D-B466-4276-A55B-696DC16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D7172-FFC6-4E9B-B2B7-88FE9C45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B50B-BE05-4A33-8492-7110C22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8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436-B961-4787-A0E6-92E5DDE2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4148-9BB4-4C8F-A542-B2C76DA66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A0CD5-8CEA-457D-86C1-2ED13754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195D-1103-43B5-822D-56620A50C9B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2FDE-EBDE-435D-9E47-1EE3E0C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30AB2-465D-4491-8CDF-0C9D97CD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B50B-BE05-4A33-8492-7110C22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2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9188-CFC4-4240-802F-78037819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0F49B-02E0-4340-BCF5-46DAADA2F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4B78-FF8D-40C2-B5F0-D6C11C97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195D-1103-43B5-822D-56620A50C9B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D671B-37E9-4750-80DF-3CDACC94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614D6-A720-4F5E-B4EB-534697FE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B50B-BE05-4A33-8492-7110C22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920D-98E8-48F3-A5FA-BC499B9D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0990-E204-441D-B8ED-FDCC8EC3D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B58AA-0AAA-4A0C-AF72-E3741CD2D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77C42-51DA-495F-B814-FAC362EB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195D-1103-43B5-822D-56620A50C9B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E8334-9BAE-4C12-A553-86565091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FF251-1D7A-4A68-A9AE-84E0E0A7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B50B-BE05-4A33-8492-7110C22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3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7453-053A-481B-BE3B-D233C2CC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A83A8-5F62-4C77-9E14-F6BEF55F7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0558C-54F2-421E-8373-3BE1E02E5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DD457-0A69-4379-BE0A-09EDCC52A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B14F7-018C-4796-B96E-A77C7BCA4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E8C56-D156-409A-8444-6BB8463E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195D-1103-43B5-822D-56620A50C9B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06D2E-54DD-4458-86CD-A6CB74BD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690F4-53A0-4DB3-8902-A5018167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B50B-BE05-4A33-8492-7110C22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7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8386-A6A4-43E1-99E7-42C94F40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16DEF-826B-4CD7-8D18-93C6A274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195D-1103-43B5-822D-56620A50C9B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79FD1-1268-4FE4-BE91-5E5195A8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A27CF-C3A1-4E35-B444-3AF436DF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B50B-BE05-4A33-8492-7110C22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1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F64E2-6F98-4C99-BDE9-CFBD6302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195D-1103-43B5-822D-56620A50C9B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8C6FD-FA8A-4D17-9F9C-0837A652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F97D5-E336-459C-B168-5D018629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B50B-BE05-4A33-8492-7110C22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0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C1EF-53D6-44AE-A6EA-D3D60E8F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DAC0-06A6-415F-9D63-58BB0689D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C4392-0068-4577-A2BE-6619B6C74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7C1B0-F4AF-4AA4-808F-1BFF8D04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195D-1103-43B5-822D-56620A50C9B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F6576-5C16-4B21-8BFA-398D6503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E6D6-C2FB-414C-8020-50E37134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B50B-BE05-4A33-8492-7110C22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0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BE93-2487-4E32-A42D-714616BF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221D0-2DB0-405F-AA5F-E1D1CEA6D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28A2-FB84-4C32-8D9A-B215CC032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3AF2C-7BEE-4630-BDAF-C345A9EF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7195D-1103-43B5-822D-56620A50C9B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3BD75-F8F3-4DD9-96EB-7958F065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DA552-D4A0-4A27-9C4C-0CD5C59F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B50B-BE05-4A33-8492-7110C22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4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47895-E48D-461F-8FD4-5BED0AAE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FD18C-06AE-4405-86D4-98CA3766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E979E-907C-4437-AEA3-9EC742290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7195D-1103-43B5-822D-56620A50C9BB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EECE-B502-4801-83C2-5C22C3D36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1C613-9D36-4E44-BB91-C5C8B9EA3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B50B-BE05-4A33-8492-7110C22F4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3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7B59E-7AE8-4057-B190-ED29839C9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91754"/>
            <a:ext cx="11670448" cy="666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2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D66209-A771-42E6-A2D3-ECB69DAC9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73972"/>
            <a:ext cx="11528730" cy="658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DFCEC1-C812-4367-82AA-4EAE7DDB8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69" y="373216"/>
            <a:ext cx="11199261" cy="63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7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7DED05-5A3B-46AE-B2E9-B0C0EBB32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318932"/>
            <a:ext cx="11362703" cy="646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8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734996-179D-49DC-A2F8-5B04F848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438724"/>
            <a:ext cx="11131662" cy="63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9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Alfonso Reyes</dc:creator>
  <cp:lastModifiedBy>Alfonso Reyes</cp:lastModifiedBy>
  <cp:revision>5</cp:revision>
  <dcterms:created xsi:type="dcterms:W3CDTF">2018-06-21T05:36:09Z</dcterms:created>
  <dcterms:modified xsi:type="dcterms:W3CDTF">2018-06-21T05:38:42Z</dcterms:modified>
</cp:coreProperties>
</file>