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CE19-BF62-4B67-AF22-AB4819EF3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E132E-A671-4112-88F4-5D06AC7F7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6C8F-C386-4BB6-8F75-D9E67C60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CDBF-DAAB-4EF5-9DE3-3B434B63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F2CE-2AD6-4711-BE2A-08A56D6F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D8E1-9FA2-46FC-A433-0B0CF3D9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9628C-D83D-4489-B90F-8211B8ED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8C4A-6A20-4188-BD34-61645420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8D4C-BC8E-452E-8FCC-D32D5DAD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37F1-C955-47B5-958F-24E38021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15CE4-7D41-4F70-8467-C577FDC6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D5EB9-5778-4ABB-B55A-20A5AAF72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39B1-8E6E-4126-B1B6-5D09E909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852B-984E-4D7C-AC6D-792DBF99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1D2-D1B7-4502-B2CC-8CCF2A7E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AF5A-47CD-4CF0-9595-643F1383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A58C-1627-4C09-B4A4-25601385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E439-BA90-43FF-9940-96A10004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9F07-4800-4217-BA33-1F6E50F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DEBF-56AF-4B09-85B2-AA0EA57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27FA-5AFC-4EDC-93FE-1B1968A7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91AD3-37F7-4112-98BC-81D1AA451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AC76-AC89-4C9A-A718-4D10AE62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12A5-3143-40D0-BC3A-949EB323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90EB-7898-4B0B-8A8D-DAB52A3A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E4B7-85A7-4554-B0CC-C8C2822A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CD65-F512-4A50-911C-38118E9D4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79841-BD7E-4230-A461-0C110D086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3B6DC-BE70-488B-A3D8-C1DB4CB1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C8EFE-3951-4942-80D3-943A6628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749C-6350-499F-9E2A-26E1317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AE09-9253-4A4C-94B7-45EEE221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430C-A6F8-46FC-ADF9-391EEECD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ECB7B-C44E-4901-B1CE-D3D3F1FF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E5590-C69D-4040-A223-340F5D228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3BF6A-8F89-4095-AFE1-9A702EABE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3AAC2-DDAD-4A33-AB59-641DDBD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85185-BF15-4114-8FCC-FB747CD1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387B9-1133-45B9-9FE1-93EB64FC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930-77BC-43BA-958C-10A5A046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16398-BF6F-42BE-A8A8-5DA001EC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4142-71BA-47E3-90C5-2C93A32E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C7D35-55E0-47C1-8947-A6AEDE7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16D57-8C67-48BF-A6EE-5BDAAD0C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E5C50-19D0-4717-B9A8-5F0C14E1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6F58-B5D6-4A53-BD9E-6643536C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9112-CD0B-4C7E-B8BB-BCCBEE1A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8454-E3F6-4E01-891C-995392F4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52AAE-C4B2-4DDD-A2B9-1CA1D423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0229-43ED-4A19-A629-9DB67A3D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BA3A-C996-4262-9616-B803BE9E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1459-7FC0-4CE5-83BF-3BBC5BDE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2C3D-AD3F-4088-9091-5D25A783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1F756-3450-4C18-91B6-C11DF8837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A2A69-531A-4A8F-9AAF-893F51821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F4E46-C4C0-4930-B56F-51ED1F44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F2273-59CA-4894-851B-36B89980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7624-E2D6-4740-8545-E5ABE655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A3223-945C-4C03-B737-D1C801E0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E0146-513D-4A45-BB17-254C26C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EEBA-ECC0-48C0-BE1C-574E4086F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DFCA-321C-4476-9E03-A463ABE6CB3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A0F2-D797-4326-AE3A-712233AA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52ED-0DDA-4C6C-A4EE-77221542B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B373-2DBF-400F-B7BE-63388043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6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F465C90-E643-4C7E-A927-A32864B1FA66}"/>
              </a:ext>
            </a:extLst>
          </p:cNvPr>
          <p:cNvGrpSpPr/>
          <p:nvPr/>
        </p:nvGrpSpPr>
        <p:grpSpPr>
          <a:xfrm>
            <a:off x="451160" y="2971314"/>
            <a:ext cx="2070476" cy="2384444"/>
            <a:chOff x="5149921" y="3581836"/>
            <a:chExt cx="2070476" cy="238444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09C4EC-7DB1-49D3-8EA4-C2DF8839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238" y="3581836"/>
              <a:ext cx="1209524" cy="257143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449FB7B-D865-4896-8A57-483E176E61EF}"/>
                </a:ext>
              </a:extLst>
            </p:cNvPr>
            <p:cNvGrpSpPr/>
            <p:nvPr/>
          </p:nvGrpSpPr>
          <p:grpSpPr>
            <a:xfrm>
              <a:off x="5149921" y="3838979"/>
              <a:ext cx="2070476" cy="2127301"/>
              <a:chOff x="5149921" y="3838979"/>
              <a:chExt cx="2070476" cy="212730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4508A02-E7BB-4110-B19F-232A3375E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9921" y="3838979"/>
                <a:ext cx="2070476" cy="182857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ADBA8AB-A1BA-403B-BFF7-482BB7686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405" y="5667550"/>
                <a:ext cx="1426588" cy="298730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6408E9-6754-412E-B683-3D9B27589C31}"/>
              </a:ext>
            </a:extLst>
          </p:cNvPr>
          <p:cNvGrpSpPr/>
          <p:nvPr/>
        </p:nvGrpSpPr>
        <p:grpSpPr>
          <a:xfrm>
            <a:off x="436874" y="399885"/>
            <a:ext cx="2099048" cy="2428572"/>
            <a:chOff x="1937683" y="1370650"/>
            <a:chExt cx="2099048" cy="24285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0544F89-1122-4373-94C6-F1D5DC4226EA}"/>
                </a:ext>
              </a:extLst>
            </p:cNvPr>
            <p:cNvGrpSpPr/>
            <p:nvPr/>
          </p:nvGrpSpPr>
          <p:grpSpPr>
            <a:xfrm>
              <a:off x="1937683" y="1627793"/>
              <a:ext cx="2099048" cy="2171429"/>
              <a:chOff x="2195477" y="2758027"/>
              <a:chExt cx="2099048" cy="217142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64A57B5-6E10-4527-A6E4-6313599AB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5477" y="2758027"/>
                <a:ext cx="2099048" cy="1819048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F1255A10-AB77-4FD8-9901-56C1290DC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3572" y="4577075"/>
                <a:ext cx="1314286" cy="352381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119F4C5-D88F-4728-B05A-50407D5A2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5778" y="1370650"/>
              <a:ext cx="1209524" cy="25714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E7B6D7-A69E-4BAD-96EC-F3420A0DF8A2}"/>
              </a:ext>
            </a:extLst>
          </p:cNvPr>
          <p:cNvGrpSpPr/>
          <p:nvPr/>
        </p:nvGrpSpPr>
        <p:grpSpPr>
          <a:xfrm>
            <a:off x="2674845" y="3021730"/>
            <a:ext cx="2160624" cy="2334028"/>
            <a:chOff x="7042080" y="637286"/>
            <a:chExt cx="2160624" cy="233402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058DF78-50DA-4918-AA17-12B64CE66229}"/>
                </a:ext>
              </a:extLst>
            </p:cNvPr>
            <p:cNvGrpSpPr/>
            <p:nvPr/>
          </p:nvGrpSpPr>
          <p:grpSpPr>
            <a:xfrm>
              <a:off x="7042080" y="827762"/>
              <a:ext cx="2160624" cy="2143552"/>
              <a:chOff x="7042080" y="827762"/>
              <a:chExt cx="2160624" cy="2143552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68C1B03-8459-4748-BC1F-FCFF414560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8106" y="2685600"/>
                <a:ext cx="2028571" cy="285714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1A32DBC-0445-45CE-BEC5-75FEF81E7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2080" y="827762"/>
                <a:ext cx="2160624" cy="1912390"/>
              </a:xfrm>
              <a:prstGeom prst="rect">
                <a:avLst/>
              </a:prstGeom>
            </p:spPr>
          </p:pic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CA5DEC2-AB1B-49B7-AD70-5D6055142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36635" y="637286"/>
              <a:ext cx="561905" cy="19047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CE7553-DE2D-4860-8B61-A98A20FF05AD}"/>
              </a:ext>
            </a:extLst>
          </p:cNvPr>
          <p:cNvGrpSpPr/>
          <p:nvPr/>
        </p:nvGrpSpPr>
        <p:grpSpPr>
          <a:xfrm>
            <a:off x="2674845" y="418697"/>
            <a:ext cx="2091429" cy="2295709"/>
            <a:chOff x="4493691" y="337248"/>
            <a:chExt cx="2091429" cy="229570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FB49D4-C1DE-4472-A6C5-A11664EB7AA6}"/>
                </a:ext>
              </a:extLst>
            </p:cNvPr>
            <p:cNvGrpSpPr/>
            <p:nvPr/>
          </p:nvGrpSpPr>
          <p:grpSpPr>
            <a:xfrm>
              <a:off x="4493691" y="568410"/>
              <a:ext cx="2091429" cy="2064547"/>
              <a:chOff x="568747" y="584694"/>
              <a:chExt cx="2091429" cy="2064547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C8593E2-7FC3-4E02-AE03-EEDD1D2E7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747" y="584694"/>
                <a:ext cx="2091429" cy="182095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ED9D36C-5AF7-4559-9CEF-EE46C7F57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5707" y="2382574"/>
                <a:ext cx="1495238" cy="266667"/>
              </a:xfrm>
              <a:prstGeom prst="rect">
                <a:avLst/>
              </a:prstGeom>
            </p:spPr>
          </p:pic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8F1F039-F7DA-40B5-A746-27A9F0EBE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63984" y="337248"/>
              <a:ext cx="628571" cy="209524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CB17E2-F596-4DF3-A7B8-FB7DED60E4F8}"/>
              </a:ext>
            </a:extLst>
          </p:cNvPr>
          <p:cNvGrpSpPr/>
          <p:nvPr/>
        </p:nvGrpSpPr>
        <p:grpSpPr>
          <a:xfrm>
            <a:off x="4954887" y="290125"/>
            <a:ext cx="6521844" cy="2490202"/>
            <a:chOff x="7134743" y="320466"/>
            <a:chExt cx="6521844" cy="249020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19556E-1C33-421A-8A20-63E51CB9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34743" y="657028"/>
              <a:ext cx="2097143" cy="183619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1D1F45B-0B39-4306-A268-C7DF9BFF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552" y="370684"/>
              <a:ext cx="1209524" cy="25714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0EC6804-8777-4AD6-940B-DD907D8B5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97599" y="2544001"/>
              <a:ext cx="1771429" cy="26666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794ED8C-9733-44A8-A80F-3FFCF6C07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7063" y="320466"/>
              <a:ext cx="1209524" cy="257143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36354A-FE67-41E0-9636-E5C988571B24}"/>
              </a:ext>
            </a:extLst>
          </p:cNvPr>
          <p:cNvGrpSpPr/>
          <p:nvPr/>
        </p:nvGrpSpPr>
        <p:grpSpPr>
          <a:xfrm>
            <a:off x="5064174" y="3053402"/>
            <a:ext cx="2060952" cy="2502356"/>
            <a:chOff x="5064174" y="3053402"/>
            <a:chExt cx="2060952" cy="2502356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00913F4-D482-4E57-92A3-F385F228B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64174" y="3290310"/>
              <a:ext cx="2060952" cy="183428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509A595-8965-4174-8369-A122CC45F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25457" y="5124596"/>
              <a:ext cx="1400000" cy="25714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C0489F2-BF2D-433A-A99B-2A77FD016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551793" y="3053402"/>
              <a:ext cx="1085714" cy="23809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B242F99-2A19-436A-BD35-6E2437B1C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581442" y="5355758"/>
              <a:ext cx="1104762" cy="200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B23FCC-FE15-4210-9EEC-D4E9FCD4E18E}"/>
              </a:ext>
            </a:extLst>
          </p:cNvPr>
          <p:cNvGrpSpPr/>
          <p:nvPr/>
        </p:nvGrpSpPr>
        <p:grpSpPr>
          <a:xfrm>
            <a:off x="7351220" y="399885"/>
            <a:ext cx="2089524" cy="2571429"/>
            <a:chOff x="8437990" y="399885"/>
            <a:chExt cx="2089524" cy="257142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1D792B5-45D9-4756-8E3C-8ADA0F75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437990" y="597486"/>
              <a:ext cx="2089524" cy="1830476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356FAC3-6BF0-4805-947A-CC21EFD8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59154" y="399885"/>
              <a:ext cx="561905" cy="19047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BE69A4C-1CA6-466F-8846-8F86BD52F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691149" y="2447739"/>
              <a:ext cx="1714286" cy="30476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888CD1D-899B-4B4A-8EF0-DC71DE17D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057725" y="2761790"/>
              <a:ext cx="1133333" cy="20952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FC6DD1-32F8-46A2-8DA0-A0BB73FEC9CE}"/>
              </a:ext>
            </a:extLst>
          </p:cNvPr>
          <p:cNvGrpSpPr/>
          <p:nvPr/>
        </p:nvGrpSpPr>
        <p:grpSpPr>
          <a:xfrm>
            <a:off x="7358839" y="3053390"/>
            <a:ext cx="2081905" cy="2498462"/>
            <a:chOff x="7367833" y="3190905"/>
            <a:chExt cx="2081905" cy="2498462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B4E210A-F865-4753-80DC-075188DF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955630" y="3190905"/>
              <a:ext cx="1085714" cy="238095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BB05711-83FA-43E1-BDCD-383B21D674E0}"/>
                </a:ext>
              </a:extLst>
            </p:cNvPr>
            <p:cNvGrpSpPr/>
            <p:nvPr/>
          </p:nvGrpSpPr>
          <p:grpSpPr>
            <a:xfrm>
              <a:off x="7367833" y="3429000"/>
              <a:ext cx="2081905" cy="2260367"/>
              <a:chOff x="8471072" y="3429000"/>
              <a:chExt cx="2081905" cy="2260367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6DC316B-D38C-4B86-AA1F-81DE6D94C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71072" y="3429000"/>
                <a:ext cx="2081905" cy="1828571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E376469D-1FA9-4D4F-BB5B-9D8665EBA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29244" y="5276203"/>
                <a:ext cx="1438095" cy="209524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A5C1AE7-5C32-43D7-A299-8F1228752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734005" y="5479843"/>
                <a:ext cx="1628571" cy="209524"/>
              </a:xfrm>
              <a:prstGeom prst="rect">
                <a:avLst/>
              </a:prstGeom>
            </p:spPr>
          </p:pic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2B02738-7840-40F4-8D5B-BB1C8A62E5A5}"/>
              </a:ext>
            </a:extLst>
          </p:cNvPr>
          <p:cNvGrpSpPr/>
          <p:nvPr/>
        </p:nvGrpSpPr>
        <p:grpSpPr>
          <a:xfrm>
            <a:off x="9838636" y="523459"/>
            <a:ext cx="2066667" cy="2128296"/>
            <a:chOff x="9838636" y="523459"/>
            <a:chExt cx="2066667" cy="2128296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3BEB617-8799-425B-B3F7-CDF6BB212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838636" y="523459"/>
              <a:ext cx="2066667" cy="184381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DC2D37C-69FE-43B5-A4C0-8DEEE1DA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286299" y="2375565"/>
              <a:ext cx="1228571" cy="27619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5BB8D37-4426-44A1-80A4-9E70513906C2}"/>
              </a:ext>
            </a:extLst>
          </p:cNvPr>
          <p:cNvGrpSpPr/>
          <p:nvPr/>
        </p:nvGrpSpPr>
        <p:grpSpPr>
          <a:xfrm>
            <a:off x="9858679" y="3056096"/>
            <a:ext cx="2083810" cy="2582371"/>
            <a:chOff x="9858679" y="3056096"/>
            <a:chExt cx="2083810" cy="258237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134365E-7282-413A-B780-C3C4F6FE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9858679" y="3280056"/>
              <a:ext cx="2083810" cy="18400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07A6EFA-170B-48B0-8D0A-74ED7AB91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343441" y="5172215"/>
              <a:ext cx="1114286" cy="20952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BA05635-F2B1-4E77-96F7-2A8AAB951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185911" y="5371800"/>
              <a:ext cx="1676190" cy="26666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DEB2858-CC0B-4BDD-9DE5-D00DAFF9D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329112" y="3056096"/>
              <a:ext cx="1085714" cy="2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2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EE0B1B-7AC9-4C5B-94AC-A76C31B3920C}"/>
              </a:ext>
            </a:extLst>
          </p:cNvPr>
          <p:cNvGrpSpPr/>
          <p:nvPr/>
        </p:nvGrpSpPr>
        <p:grpSpPr>
          <a:xfrm>
            <a:off x="815016" y="258861"/>
            <a:ext cx="2091429" cy="2329524"/>
            <a:chOff x="815016" y="258861"/>
            <a:chExt cx="2091429" cy="232952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32A4A6-1BD5-47B3-8CE9-C378E676F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016" y="496956"/>
              <a:ext cx="2091429" cy="184381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48934D-5F87-48B5-8846-8E9A7D3FF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35" y="2340766"/>
              <a:ext cx="2076190" cy="24761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A8909D-742C-4D55-A282-83D7740C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7873" y="258861"/>
              <a:ext cx="1085714" cy="23809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FD442-13A7-49D5-BB68-80C1C1581990}"/>
              </a:ext>
            </a:extLst>
          </p:cNvPr>
          <p:cNvGrpSpPr/>
          <p:nvPr/>
        </p:nvGrpSpPr>
        <p:grpSpPr>
          <a:xfrm>
            <a:off x="3229980" y="209165"/>
            <a:ext cx="2081905" cy="2305722"/>
            <a:chOff x="3229980" y="209165"/>
            <a:chExt cx="2081905" cy="2305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D76438-4508-4B33-9107-9F8B4CB0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9980" y="436792"/>
              <a:ext cx="2081905" cy="184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AC2DA4-F3B3-4AA2-A438-7C381CE80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075" y="209165"/>
              <a:ext cx="1085714" cy="2380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5C3062-4A81-4EEE-A134-E68C75B8A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3313" y="2276792"/>
              <a:ext cx="1895238" cy="238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EFCDC8-3598-40FC-B6E5-EF4D931DB118}"/>
              </a:ext>
            </a:extLst>
          </p:cNvPr>
          <p:cNvGrpSpPr/>
          <p:nvPr/>
        </p:nvGrpSpPr>
        <p:grpSpPr>
          <a:xfrm>
            <a:off x="5809980" y="199225"/>
            <a:ext cx="2078095" cy="2315662"/>
            <a:chOff x="5809980" y="199225"/>
            <a:chExt cx="2078095" cy="23156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32852B-D87D-4790-86F9-C1FA89D85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9980" y="436792"/>
              <a:ext cx="2078095" cy="18304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84AAF2-FBC1-4E0C-8E06-71FA957ED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7260" y="199225"/>
              <a:ext cx="1085714" cy="2380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FD81FB-FE25-4850-8E6C-ED3C62A3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27736" y="2276792"/>
              <a:ext cx="1104762" cy="23809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7D1923-6E2E-4F4F-A350-67651062C8DC}"/>
              </a:ext>
            </a:extLst>
          </p:cNvPr>
          <p:cNvGrpSpPr/>
          <p:nvPr/>
        </p:nvGrpSpPr>
        <p:grpSpPr>
          <a:xfrm>
            <a:off x="8416920" y="189173"/>
            <a:ext cx="2152381" cy="2287619"/>
            <a:chOff x="8416920" y="189173"/>
            <a:chExt cx="2152381" cy="22876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8D4EB7-44A4-4035-B513-30F187272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48349" y="436792"/>
              <a:ext cx="2089524" cy="179238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F8CD88-5C5F-4939-B7D0-9627BF4BA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16920" y="2229173"/>
              <a:ext cx="2152381" cy="24761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9ABFC1F-771F-461B-B10B-6D995E46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6445" y="189173"/>
              <a:ext cx="1085714" cy="2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12826D-CBAC-4D5E-A9B3-9EE323C4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2" y="581405"/>
            <a:ext cx="2910000" cy="268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2AE6A-F1CF-44A4-8042-73314D52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463" y="581405"/>
            <a:ext cx="2896667" cy="27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90E749-A1B6-4546-98AA-C3712F389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092" y="601405"/>
            <a:ext cx="2913333" cy="269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164F5-79EA-4B33-AA8A-EF1533C1B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52" y="3695700"/>
            <a:ext cx="2910000" cy="269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9A5B1-1B9E-4579-9097-1ED5B64A6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972" y="3689033"/>
            <a:ext cx="2920000" cy="27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48EE0-AFAC-4918-A4E4-E108FD7B7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1758" y="3685700"/>
            <a:ext cx="2906667" cy="270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3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5E7D4-E43C-43E6-8AE9-0282DCEB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522" y="314325"/>
            <a:ext cx="3584000" cy="294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7178A-2095-459D-B6F3-0DD2D697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7" y="314325"/>
            <a:ext cx="3593143" cy="2953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E259B1-ABB5-4FBB-991C-312EEAA94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23" y="326516"/>
            <a:ext cx="3596190" cy="2962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1108F-F3D6-4527-8D34-0B3CA611E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37" y="3608818"/>
            <a:ext cx="3596190" cy="293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434367-87EA-4A44-926F-B30FACF79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323" y="3608818"/>
            <a:ext cx="3596190" cy="2939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728D1-FD40-4B86-B8E7-8988548AD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2474" y="3602724"/>
            <a:ext cx="3589451" cy="2945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86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15</cp:revision>
  <dcterms:created xsi:type="dcterms:W3CDTF">2018-06-10T04:13:57Z</dcterms:created>
  <dcterms:modified xsi:type="dcterms:W3CDTF">2018-06-18T09:55:39Z</dcterms:modified>
</cp:coreProperties>
</file>