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003C-D5FC-44D5-866F-58C3CFFC6F2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FF3-5F8E-417E-AE4D-8B956E930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8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003C-D5FC-44D5-866F-58C3CFFC6F2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FF3-5F8E-417E-AE4D-8B956E930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003C-D5FC-44D5-866F-58C3CFFC6F2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FF3-5F8E-417E-AE4D-8B956E930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003C-D5FC-44D5-866F-58C3CFFC6F2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FF3-5F8E-417E-AE4D-8B956E930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003C-D5FC-44D5-866F-58C3CFFC6F2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FF3-5F8E-417E-AE4D-8B956E930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003C-D5FC-44D5-866F-58C3CFFC6F2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FF3-5F8E-417E-AE4D-8B956E930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4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003C-D5FC-44D5-866F-58C3CFFC6F2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FF3-5F8E-417E-AE4D-8B956E930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5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003C-D5FC-44D5-866F-58C3CFFC6F2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FF3-5F8E-417E-AE4D-8B956E930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3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003C-D5FC-44D5-866F-58C3CFFC6F2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FF3-5F8E-417E-AE4D-8B956E930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9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003C-D5FC-44D5-866F-58C3CFFC6F2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FF3-5F8E-417E-AE4D-8B956E930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4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003C-D5FC-44D5-866F-58C3CFFC6F2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FF3-5F8E-417E-AE4D-8B956E930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2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003C-D5FC-44D5-866F-58C3CFFC6F2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4EFF3-5F8E-417E-AE4D-8B956E930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0517" y="88900"/>
            <a:ext cx="11732083" cy="5164365"/>
            <a:chOff x="595593" y="774698"/>
            <a:chExt cx="11190007" cy="4506641"/>
          </a:xfrm>
        </p:grpSpPr>
        <p:sp>
          <p:nvSpPr>
            <p:cNvPr id="4" name="TextBox 3"/>
            <p:cNvSpPr txBox="1"/>
            <p:nvPr/>
          </p:nvSpPr>
          <p:spPr>
            <a:xfrm>
              <a:off x="4940968" y="774698"/>
              <a:ext cx="2566737" cy="45658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</a:rPr>
                <a:t>Population</a:t>
              </a:r>
            </a:p>
          </p:txBody>
        </p:sp>
        <p:sp>
          <p:nvSpPr>
            <p:cNvPr id="24" name="Arc 23"/>
            <p:cNvSpPr/>
            <p:nvPr/>
          </p:nvSpPr>
          <p:spPr>
            <a:xfrm rot="284549">
              <a:off x="5382126" y="1060980"/>
              <a:ext cx="4251158" cy="4126437"/>
            </a:xfrm>
            <a:prstGeom prst="arc">
              <a:avLst>
                <a:gd name="adj1" fmla="val 15913563"/>
                <a:gd name="adj2" fmla="val 5114093"/>
              </a:avLst>
            </a:prstGeom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40968" y="4824755"/>
              <a:ext cx="2566737" cy="45658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</a:rPr>
                <a:t>Sample</a:t>
              </a:r>
            </a:p>
          </p:txBody>
        </p:sp>
        <p:sp>
          <p:nvSpPr>
            <p:cNvPr id="26" name="Arc 25"/>
            <p:cNvSpPr/>
            <p:nvPr/>
          </p:nvSpPr>
          <p:spPr>
            <a:xfrm rot="10800000">
              <a:off x="2568742" y="1060980"/>
              <a:ext cx="4251158" cy="4126437"/>
            </a:xfrm>
            <a:prstGeom prst="arc">
              <a:avLst>
                <a:gd name="adj1" fmla="val 15801296"/>
                <a:gd name="adj2" fmla="val 5802571"/>
              </a:avLst>
            </a:prstGeom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873916" y="2556371"/>
              <a:ext cx="1911684" cy="1208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</a:rPr>
                <a:t>Draw sample from population.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5593" y="2476499"/>
              <a:ext cx="1911684" cy="1622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</a:rPr>
                <a:t>Infer population values from sample.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66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Albright</dc:creator>
  <cp:lastModifiedBy>Jeremy Albright</cp:lastModifiedBy>
  <cp:revision>5</cp:revision>
  <dcterms:created xsi:type="dcterms:W3CDTF">2016-09-23T12:42:07Z</dcterms:created>
  <dcterms:modified xsi:type="dcterms:W3CDTF">2016-09-23T13:00:07Z</dcterms:modified>
</cp:coreProperties>
</file>