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Téglalap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Téglalap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Téglalap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Téglalap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zis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zis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Téglalap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Téglalap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Téglalap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Téglalap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Téglalap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gyenes összekötő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zis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zis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Téglalap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Téglalap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Téglalap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Téglalap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3" name="Téglalap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Téglalap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zis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zis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Tartalom helye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2" name="Tartalom helye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gyenes összekötő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Téglalap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Téglalap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Téglalap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Téglalap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églalap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15" name="Egyenes összekötő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Téglalap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Tartalom helye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Tartalom helye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5" name="Ellipszis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zis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3" name="Cím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Téglalap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Téglalap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Téglalap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Téglalap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Téglalap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Téglalap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Téglalap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Téglalap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Téglalap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Tartalom helye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Ellipszis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zis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Téglalap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gyenes összekötő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Téglalap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Téglalap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Téglalap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Téglalap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Téglalap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zis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zis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22" name="Téglalap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Téglalap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Téglalap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Téglalap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Téglalap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96DB1A9-26CF-4FA7-AF84-67C1832573A8}" type="datetimeFigureOut">
              <a:rPr lang="hu-HU" smtClean="0"/>
              <a:pPr/>
              <a:t>2015.10.13.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8" name="Téglalap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zis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zis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24AAB-F86E-4B99-91EB-C2978F999486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Dobó László</a:t>
            </a:r>
            <a:br>
              <a:rPr lang="hu-HU" dirty="0" smtClean="0"/>
            </a:br>
            <a:r>
              <a:rPr lang="hu-HU" dirty="0" err="1" smtClean="0"/>
              <a:t>Karajkó</a:t>
            </a:r>
            <a:r>
              <a:rPr lang="hu-HU" dirty="0" smtClean="0"/>
              <a:t> Gábor</a:t>
            </a:r>
            <a:br>
              <a:rPr lang="hu-HU" dirty="0" smtClean="0"/>
            </a:br>
            <a:r>
              <a:rPr lang="hu-HU" dirty="0" err="1" smtClean="0"/>
              <a:t>Kiszner</a:t>
            </a:r>
            <a:r>
              <a:rPr lang="hu-HU" dirty="0" smtClean="0"/>
              <a:t> László</a:t>
            </a:r>
            <a:br>
              <a:rPr lang="hu-HU" dirty="0" smtClean="0"/>
            </a:br>
            <a:r>
              <a:rPr lang="hu-HU" dirty="0" err="1" smtClean="0"/>
              <a:t>Zalatnai</a:t>
            </a:r>
            <a:r>
              <a:rPr lang="hu-HU" dirty="0" smtClean="0"/>
              <a:t> Csongor</a:t>
            </a:r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Autótervező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Mockups</a:t>
            </a:r>
            <a:endParaRPr lang="hu-HU" dirty="0"/>
          </a:p>
        </p:txBody>
      </p:sp>
      <p:pic>
        <p:nvPicPr>
          <p:cNvPr id="4" name="Tartalom helye 3" descr="Step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556792"/>
            <a:ext cx="7009952" cy="52141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Tervezett technológiák</a:t>
            </a:r>
            <a:endParaRPr lang="hu-HU" dirty="0"/>
          </a:p>
        </p:txBody>
      </p:sp>
      <p:pic>
        <p:nvPicPr>
          <p:cNvPr id="4" name="Tartalom helye 3" descr="angula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915816" y="4581128"/>
            <a:ext cx="1526740" cy="1526740"/>
          </a:xfrm>
        </p:spPr>
      </p:pic>
      <p:pic>
        <p:nvPicPr>
          <p:cNvPr id="5" name="Kép 4" descr="github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988840"/>
            <a:ext cx="2053429" cy="1368953"/>
          </a:xfrm>
          <a:prstGeom prst="rect">
            <a:avLst/>
          </a:prstGeom>
        </p:spPr>
      </p:pic>
      <p:pic>
        <p:nvPicPr>
          <p:cNvPr id="6" name="Kép 5" descr="htm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4941168"/>
            <a:ext cx="2176777" cy="870711"/>
          </a:xfrm>
          <a:prstGeom prst="rect">
            <a:avLst/>
          </a:prstGeom>
        </p:spPr>
      </p:pic>
      <p:pic>
        <p:nvPicPr>
          <p:cNvPr id="7" name="Kép 6" descr="java-mediu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72200" y="1916832"/>
            <a:ext cx="2284349" cy="1684313"/>
          </a:xfrm>
          <a:prstGeom prst="rect">
            <a:avLst/>
          </a:prstGeom>
        </p:spPr>
      </p:pic>
      <p:pic>
        <p:nvPicPr>
          <p:cNvPr id="8" name="Kép 7" descr="mongodb-gui-tool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48264" y="4437112"/>
            <a:ext cx="1728192" cy="1881274"/>
          </a:xfrm>
          <a:prstGeom prst="rect">
            <a:avLst/>
          </a:prstGeom>
        </p:spPr>
      </p:pic>
      <p:pic>
        <p:nvPicPr>
          <p:cNvPr id="9" name="Kép 8" descr="spring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47864" y="2060848"/>
            <a:ext cx="2747862" cy="1278075"/>
          </a:xfrm>
          <a:prstGeom prst="rect">
            <a:avLst/>
          </a:prstGeom>
        </p:spPr>
      </p:pic>
      <p:sp>
        <p:nvSpPr>
          <p:cNvPr id="10" name="Lekerekített téglalap 9"/>
          <p:cNvSpPr/>
          <p:nvPr/>
        </p:nvSpPr>
        <p:spPr>
          <a:xfrm>
            <a:off x="467544" y="1844824"/>
            <a:ext cx="2520280" cy="172819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Lekerekített téglalap 10"/>
          <p:cNvSpPr/>
          <p:nvPr/>
        </p:nvSpPr>
        <p:spPr>
          <a:xfrm>
            <a:off x="3203848" y="1700808"/>
            <a:ext cx="5688632" cy="20882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Lekerekített téglalap 11"/>
          <p:cNvSpPr/>
          <p:nvPr/>
        </p:nvSpPr>
        <p:spPr>
          <a:xfrm>
            <a:off x="323528" y="4437112"/>
            <a:ext cx="6264696" cy="1800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6732240" y="4437112"/>
            <a:ext cx="2160240" cy="1800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Kép 13" descr="typescript2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44008" y="4725144"/>
            <a:ext cx="1785194" cy="124163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539552" y="14127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 smtClean="0">
                <a:latin typeface="Calibri" pitchFamily="34" charset="0"/>
                <a:cs typeface="Calibri" pitchFamily="34" charset="0"/>
              </a:rPr>
              <a:t>Repository</a:t>
            </a:r>
            <a:endParaRPr lang="hu-H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4932040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latin typeface="Calibri" pitchFamily="34" charset="0"/>
                <a:cs typeface="Calibri" pitchFamily="34" charset="0"/>
              </a:rPr>
              <a:t>Back-end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2123728" y="386104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latin typeface="Calibri" pitchFamily="34" charset="0"/>
                <a:cs typeface="Calibri" pitchFamily="34" charset="0"/>
              </a:rPr>
              <a:t>Front-end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588224" y="386104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err="1" smtClean="0">
                <a:latin typeface="Calibri" pitchFamily="34" charset="0"/>
                <a:cs typeface="Calibri" pitchFamily="34" charset="0"/>
              </a:rPr>
              <a:t>Database</a:t>
            </a:r>
            <a:endParaRPr lang="hu-HU" sz="28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UML –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case</a:t>
            </a:r>
            <a:endParaRPr lang="hu-HU" dirty="0"/>
          </a:p>
        </p:txBody>
      </p:sp>
      <p:pic>
        <p:nvPicPr>
          <p:cNvPr id="5" name="Tartalom helye 4" descr="UseCaseDiagram4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1260648" y="1052736"/>
            <a:ext cx="11305256" cy="72876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UML - </a:t>
            </a:r>
            <a:r>
              <a:rPr lang="hu-HU" dirty="0" err="1" smtClean="0"/>
              <a:t>Class</a:t>
            </a:r>
            <a:endParaRPr lang="hu-HU" dirty="0"/>
          </a:p>
        </p:txBody>
      </p:sp>
      <p:pic>
        <p:nvPicPr>
          <p:cNvPr id="4" name="Tartalom helye 3" descr="ovrtc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404664"/>
            <a:ext cx="8859656" cy="619268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UML - </a:t>
            </a:r>
            <a:r>
              <a:rPr lang="hu-HU" dirty="0" err="1" smtClean="0"/>
              <a:t>Package</a:t>
            </a:r>
            <a:endParaRPr lang="hu-HU" dirty="0"/>
          </a:p>
        </p:txBody>
      </p:sp>
      <p:pic>
        <p:nvPicPr>
          <p:cNvPr id="4" name="Tartalom helye 3" descr="ovrtp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628800"/>
            <a:ext cx="8784976" cy="504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Mockups</a:t>
            </a:r>
            <a:endParaRPr lang="hu-HU" dirty="0"/>
          </a:p>
        </p:txBody>
      </p:sp>
      <p:pic>
        <p:nvPicPr>
          <p:cNvPr id="4" name="Tartalom helye 3" descr="Home_pag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374966"/>
            <a:ext cx="7488832" cy="54830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Mockups</a:t>
            </a:r>
            <a:endParaRPr lang="hu-HU" dirty="0"/>
          </a:p>
        </p:txBody>
      </p:sp>
      <p:pic>
        <p:nvPicPr>
          <p:cNvPr id="4" name="Tartalom helye 3" descr="Step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93890"/>
            <a:ext cx="7074321" cy="52059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Mockups</a:t>
            </a:r>
            <a:endParaRPr lang="hu-HU" dirty="0"/>
          </a:p>
        </p:txBody>
      </p:sp>
      <p:pic>
        <p:nvPicPr>
          <p:cNvPr id="4" name="Tartalom helye 3" descr="Step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84784"/>
            <a:ext cx="7070962" cy="52273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Mockups</a:t>
            </a:r>
            <a:endParaRPr lang="hu-HU" dirty="0"/>
          </a:p>
        </p:txBody>
      </p:sp>
      <p:pic>
        <p:nvPicPr>
          <p:cNvPr id="4" name="Tartalom helye 3" descr="Step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84784"/>
            <a:ext cx="7064638" cy="52333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lgári">
  <a:themeElements>
    <a:clrScheme name="Polgár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olgár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olgár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</TotalTime>
  <Words>24</Words>
  <Application>Microsoft Office PowerPoint</Application>
  <PresentationFormat>Diavetítés a képernyőre (4:3 oldalarány)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Polgári</vt:lpstr>
      <vt:lpstr>Autótervező</vt:lpstr>
      <vt:lpstr>Tervezett technológiák</vt:lpstr>
      <vt:lpstr>UML – Use case</vt:lpstr>
      <vt:lpstr>UML - Class</vt:lpstr>
      <vt:lpstr>UML - Package</vt:lpstr>
      <vt:lpstr>Mockups</vt:lpstr>
      <vt:lpstr>Mockups</vt:lpstr>
      <vt:lpstr>Mockups</vt:lpstr>
      <vt:lpstr>Mockups</vt:lpstr>
      <vt:lpstr>Mockups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 tervező</dc:title>
  <dc:creator>benti</dc:creator>
  <cp:lastModifiedBy>benti</cp:lastModifiedBy>
  <cp:revision>8</cp:revision>
  <dcterms:created xsi:type="dcterms:W3CDTF">2015-10-13T18:13:17Z</dcterms:created>
  <dcterms:modified xsi:type="dcterms:W3CDTF">2015-10-13T19:23:56Z</dcterms:modified>
</cp:coreProperties>
</file>