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handoutMasterIdLst>
    <p:handoutMasterId r:id="rId17"/>
  </p:handoutMasterIdLst>
  <p:sldIdLst>
    <p:sldId id="270" r:id="rId2"/>
    <p:sldId id="257" r:id="rId3"/>
    <p:sldId id="258" r:id="rId4"/>
    <p:sldId id="259" r:id="rId5"/>
    <p:sldId id="271" r:id="rId6"/>
    <p:sldId id="260" r:id="rId7"/>
    <p:sldId id="261" r:id="rId8"/>
    <p:sldId id="262" r:id="rId9"/>
    <p:sldId id="263" r:id="rId10"/>
    <p:sldId id="264" r:id="rId11"/>
    <p:sldId id="265" r:id="rId12"/>
    <p:sldId id="266" r:id="rId13"/>
    <p:sldId id="267" r:id="rId14"/>
    <p:sldId id="273" r:id="rId15"/>
  </p:sldIdLst>
  <p:sldSz cx="6858000" cy="5143500"/>
  <p:notesSz cx="6858000" cy="9144000"/>
  <p:embeddedFontLs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bold r:id="rId23"/>
      <p:italic r:id="rId24"/>
      <p:boldItalic r:id="rId25"/>
    </p:embeddedFont>
    <p:embeddedFont>
      <p:font typeface="Roboto Medium"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FBB"/>
    <a:srgbClr val="6ABBE3"/>
    <a:srgbClr val="4AABF0"/>
    <a:srgbClr val="3697DB"/>
    <a:srgbClr val="2099EC"/>
    <a:srgbClr val="0F72B5"/>
    <a:srgbClr val="9BD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20" autoAdjust="0"/>
  </p:normalViewPr>
  <p:slideViewPr>
    <p:cSldViewPr snapToGrid="0">
      <p:cViewPr>
        <p:scale>
          <a:sx n="100" d="100"/>
          <a:sy n="100" d="100"/>
        </p:scale>
        <p:origin x="1104" y="510"/>
      </p:cViewPr>
      <p:guideLst>
        <p:guide orient="horz" pos="1620"/>
        <p:guide pos="2160"/>
      </p:guideLst>
    </p:cSldViewPr>
  </p:slideViewPr>
  <p:notesTextViewPr>
    <p:cViewPr>
      <p:scale>
        <a:sx n="1" d="1"/>
        <a:sy n="1" d="1"/>
      </p:scale>
      <p:origin x="0" y="0"/>
    </p:cViewPr>
  </p:notesTextViewPr>
  <p:notesViewPr>
    <p:cSldViewPr snapToGrid="0">
      <p:cViewPr varScale="1">
        <p:scale>
          <a:sx n="99" d="100"/>
          <a:sy n="99" d="100"/>
        </p:scale>
        <p:origin x="261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1E94E-9558-4583-B2CB-42F461B29227}" type="doc">
      <dgm:prSet loTypeId="urn:microsoft.com/office/officeart/2005/8/layout/hChevron3" loCatId="process" qsTypeId="urn:microsoft.com/office/officeart/2005/8/quickstyle/simple1" qsCatId="simple" csTypeId="urn:microsoft.com/office/officeart/2005/8/colors/accent1_2" csCatId="accent1" phldr="1"/>
      <dgm:spPr/>
    </dgm:pt>
    <dgm:pt modelId="{F07B3222-5916-439B-8809-E8E553EE9460}">
      <dgm:prSet phldrT="[Text]"/>
      <dgm:spPr>
        <a:solidFill>
          <a:srgbClr val="3697DB"/>
        </a:solidFill>
      </dgm:spPr>
      <dgm:t>
        <a:bodyPr/>
        <a:lstStyle/>
        <a:p>
          <a:r>
            <a:rPr lang="en-US" dirty="0">
              <a:latin typeface="Roboto Light" panose="02000000000000000000" pitchFamily="2" charset="0"/>
              <a:ea typeface="Roboto Light" panose="02000000000000000000" pitchFamily="2" charset="0"/>
            </a:rPr>
            <a:t>[Text]</a:t>
          </a:r>
        </a:p>
      </dgm:t>
    </dgm:pt>
    <dgm:pt modelId="{48B31ED3-7D7D-494D-A686-C4DCE30DC871}" type="parTrans" cxnId="{26988B4E-0CA0-4479-BE84-862D49C75AEA}">
      <dgm:prSet/>
      <dgm:spPr/>
      <dgm:t>
        <a:bodyPr/>
        <a:lstStyle/>
        <a:p>
          <a:endParaRPr lang="en-US">
            <a:latin typeface="Roboto Light" panose="02000000000000000000" pitchFamily="2" charset="0"/>
            <a:ea typeface="Roboto Light" panose="02000000000000000000" pitchFamily="2" charset="0"/>
          </a:endParaRPr>
        </a:p>
      </dgm:t>
    </dgm:pt>
    <dgm:pt modelId="{4F0E8304-AB32-4A9D-A789-7D53F6D6FF8C}" type="sibTrans" cxnId="{26988B4E-0CA0-4479-BE84-862D49C75AEA}">
      <dgm:prSet/>
      <dgm:spPr/>
      <dgm:t>
        <a:bodyPr/>
        <a:lstStyle/>
        <a:p>
          <a:endParaRPr lang="en-US">
            <a:latin typeface="Roboto Light" panose="02000000000000000000" pitchFamily="2" charset="0"/>
            <a:ea typeface="Roboto Light" panose="02000000000000000000" pitchFamily="2" charset="0"/>
          </a:endParaRPr>
        </a:p>
      </dgm:t>
    </dgm:pt>
    <dgm:pt modelId="{34BE7946-D054-45E1-90DC-14F752FC03BF}">
      <dgm:prSet phldrT="[Text]"/>
      <dgm:spPr>
        <a:solidFill>
          <a:srgbClr val="3697DB"/>
        </a:solidFill>
      </dgm:spPr>
      <dgm:t>
        <a:bodyPr/>
        <a:lstStyle/>
        <a:p>
          <a:r>
            <a:rPr lang="en-US" dirty="0">
              <a:latin typeface="Roboto Light" panose="02000000000000000000" pitchFamily="2" charset="0"/>
              <a:ea typeface="Roboto Light" panose="02000000000000000000" pitchFamily="2" charset="0"/>
            </a:rPr>
            <a:t>[Text]</a:t>
          </a:r>
        </a:p>
      </dgm:t>
    </dgm:pt>
    <dgm:pt modelId="{D1E5BA82-2BC8-4B1D-85D1-F4F8176289D6}" type="parTrans" cxnId="{F313010F-8168-45C5-BA2D-3697CFD76958}">
      <dgm:prSet/>
      <dgm:spPr/>
      <dgm:t>
        <a:bodyPr/>
        <a:lstStyle/>
        <a:p>
          <a:endParaRPr lang="en-US">
            <a:latin typeface="Roboto Light" panose="02000000000000000000" pitchFamily="2" charset="0"/>
            <a:ea typeface="Roboto Light" panose="02000000000000000000" pitchFamily="2" charset="0"/>
          </a:endParaRPr>
        </a:p>
      </dgm:t>
    </dgm:pt>
    <dgm:pt modelId="{A97C6BED-B769-4650-B689-68BA4C95A51E}" type="sibTrans" cxnId="{F313010F-8168-45C5-BA2D-3697CFD76958}">
      <dgm:prSet/>
      <dgm:spPr/>
      <dgm:t>
        <a:bodyPr/>
        <a:lstStyle/>
        <a:p>
          <a:endParaRPr lang="en-US">
            <a:latin typeface="Roboto Light" panose="02000000000000000000" pitchFamily="2" charset="0"/>
            <a:ea typeface="Roboto Light" panose="02000000000000000000" pitchFamily="2" charset="0"/>
          </a:endParaRPr>
        </a:p>
      </dgm:t>
    </dgm:pt>
    <dgm:pt modelId="{D392DCD5-601C-4585-BE4A-D1ED176CE79A}">
      <dgm:prSet phldrT="[Text]"/>
      <dgm:spPr>
        <a:solidFill>
          <a:srgbClr val="3697DB"/>
        </a:solidFill>
      </dgm:spPr>
      <dgm:t>
        <a:bodyPr/>
        <a:lstStyle/>
        <a:p>
          <a:r>
            <a:rPr lang="en-US" dirty="0">
              <a:latin typeface="Roboto Light" panose="02000000000000000000" pitchFamily="2" charset="0"/>
              <a:ea typeface="Roboto Light" panose="02000000000000000000" pitchFamily="2" charset="0"/>
            </a:rPr>
            <a:t>[Text]</a:t>
          </a:r>
        </a:p>
      </dgm:t>
    </dgm:pt>
    <dgm:pt modelId="{BC1314E6-7C6C-4121-A139-4024ADA841F1}" type="parTrans" cxnId="{EAB8C120-C563-4E1C-B9AD-97728ECA6764}">
      <dgm:prSet/>
      <dgm:spPr/>
      <dgm:t>
        <a:bodyPr/>
        <a:lstStyle/>
        <a:p>
          <a:endParaRPr lang="en-US">
            <a:latin typeface="Roboto Light" panose="02000000000000000000" pitchFamily="2" charset="0"/>
            <a:ea typeface="Roboto Light" panose="02000000000000000000" pitchFamily="2" charset="0"/>
          </a:endParaRPr>
        </a:p>
      </dgm:t>
    </dgm:pt>
    <dgm:pt modelId="{C2B3D8C8-9F0A-41B6-854F-8A570D9DC62A}" type="sibTrans" cxnId="{EAB8C120-C563-4E1C-B9AD-97728ECA6764}">
      <dgm:prSet/>
      <dgm:spPr/>
      <dgm:t>
        <a:bodyPr/>
        <a:lstStyle/>
        <a:p>
          <a:endParaRPr lang="en-US">
            <a:latin typeface="Roboto Light" panose="02000000000000000000" pitchFamily="2" charset="0"/>
            <a:ea typeface="Roboto Light" panose="02000000000000000000" pitchFamily="2" charset="0"/>
          </a:endParaRPr>
        </a:p>
      </dgm:t>
    </dgm:pt>
    <dgm:pt modelId="{2CD83B71-A0DC-44D6-B78A-17313F7D3902}">
      <dgm:prSet phldrT="[Text]"/>
      <dgm:spPr>
        <a:solidFill>
          <a:srgbClr val="3697DB"/>
        </a:solidFill>
      </dgm:spPr>
      <dgm:t>
        <a:bodyPr/>
        <a:lstStyle/>
        <a:p>
          <a:r>
            <a:rPr lang="en-US" dirty="0">
              <a:latin typeface="Roboto Light" panose="02000000000000000000" pitchFamily="2" charset="0"/>
              <a:ea typeface="Roboto Light" panose="02000000000000000000" pitchFamily="2" charset="0"/>
            </a:rPr>
            <a:t>[Text]</a:t>
          </a:r>
        </a:p>
      </dgm:t>
    </dgm:pt>
    <dgm:pt modelId="{047BC594-9917-4B66-812E-A4E9DE4733C8}" type="parTrans" cxnId="{8D993FC6-5DBC-437A-B42F-43A69D286D17}">
      <dgm:prSet/>
      <dgm:spPr/>
      <dgm:t>
        <a:bodyPr/>
        <a:lstStyle/>
        <a:p>
          <a:endParaRPr lang="en-US">
            <a:latin typeface="Roboto Light" panose="02000000000000000000" pitchFamily="2" charset="0"/>
            <a:ea typeface="Roboto Light" panose="02000000000000000000" pitchFamily="2" charset="0"/>
          </a:endParaRPr>
        </a:p>
      </dgm:t>
    </dgm:pt>
    <dgm:pt modelId="{8ECD0285-0D07-41AC-BFD0-55056FFE61CB}" type="sibTrans" cxnId="{8D993FC6-5DBC-437A-B42F-43A69D286D17}">
      <dgm:prSet/>
      <dgm:spPr/>
      <dgm:t>
        <a:bodyPr/>
        <a:lstStyle/>
        <a:p>
          <a:endParaRPr lang="en-US">
            <a:latin typeface="Roboto Light" panose="02000000000000000000" pitchFamily="2" charset="0"/>
            <a:ea typeface="Roboto Light" panose="02000000000000000000" pitchFamily="2" charset="0"/>
          </a:endParaRPr>
        </a:p>
      </dgm:t>
    </dgm:pt>
    <dgm:pt modelId="{C7D0740E-B124-43E7-895C-0AF84373AB9E}">
      <dgm:prSet phldrT="[Text]"/>
      <dgm:spPr>
        <a:solidFill>
          <a:srgbClr val="4AABF0"/>
        </a:solidFill>
      </dgm:spPr>
      <dgm:t>
        <a:bodyPr/>
        <a:lstStyle/>
        <a:p>
          <a:r>
            <a:rPr lang="en-US" dirty="0">
              <a:latin typeface="Roboto Light" panose="02000000000000000000" pitchFamily="2" charset="0"/>
              <a:ea typeface="Roboto Light" panose="02000000000000000000" pitchFamily="2" charset="0"/>
            </a:rPr>
            <a:t>[Text]</a:t>
          </a:r>
        </a:p>
      </dgm:t>
    </dgm:pt>
    <dgm:pt modelId="{DE8046AD-A3F3-4455-89D9-6FD0B1248499}" type="parTrans" cxnId="{2DF593F6-4FE0-4D95-8E57-DD1C304C387B}">
      <dgm:prSet/>
      <dgm:spPr/>
      <dgm:t>
        <a:bodyPr/>
        <a:lstStyle/>
        <a:p>
          <a:endParaRPr lang="en-US">
            <a:latin typeface="Roboto Light" panose="02000000000000000000" pitchFamily="2" charset="0"/>
            <a:ea typeface="Roboto Light" panose="02000000000000000000" pitchFamily="2" charset="0"/>
          </a:endParaRPr>
        </a:p>
      </dgm:t>
    </dgm:pt>
    <dgm:pt modelId="{D8190FDC-156F-43A7-A911-59C0C0129BA8}" type="sibTrans" cxnId="{2DF593F6-4FE0-4D95-8E57-DD1C304C387B}">
      <dgm:prSet/>
      <dgm:spPr/>
      <dgm:t>
        <a:bodyPr/>
        <a:lstStyle/>
        <a:p>
          <a:endParaRPr lang="en-US">
            <a:latin typeface="Roboto Light" panose="02000000000000000000" pitchFamily="2" charset="0"/>
            <a:ea typeface="Roboto Light" panose="02000000000000000000" pitchFamily="2" charset="0"/>
          </a:endParaRPr>
        </a:p>
      </dgm:t>
    </dgm:pt>
    <dgm:pt modelId="{67ED103F-26D1-4169-B9BD-693D1D7ED62E}" type="pres">
      <dgm:prSet presAssocID="{D2F1E94E-9558-4583-B2CB-42F461B29227}" presName="Name0" presStyleCnt="0">
        <dgm:presLayoutVars>
          <dgm:dir/>
          <dgm:resizeHandles val="exact"/>
        </dgm:presLayoutVars>
      </dgm:prSet>
      <dgm:spPr/>
    </dgm:pt>
    <dgm:pt modelId="{A9D25B77-C7D7-4908-9EF8-CB6803D7E5DF}" type="pres">
      <dgm:prSet presAssocID="{F07B3222-5916-439B-8809-E8E553EE9460}" presName="parTxOnly" presStyleLbl="node1" presStyleIdx="0" presStyleCnt="5">
        <dgm:presLayoutVars>
          <dgm:bulletEnabled val="1"/>
        </dgm:presLayoutVars>
      </dgm:prSet>
      <dgm:spPr/>
    </dgm:pt>
    <dgm:pt modelId="{20A89BF6-466B-4784-8E9F-BF2A47B2D2A7}" type="pres">
      <dgm:prSet presAssocID="{4F0E8304-AB32-4A9D-A789-7D53F6D6FF8C}" presName="parSpace" presStyleCnt="0"/>
      <dgm:spPr/>
    </dgm:pt>
    <dgm:pt modelId="{580C4380-8B17-4772-9EB5-E66463592AD6}" type="pres">
      <dgm:prSet presAssocID="{34BE7946-D054-45E1-90DC-14F752FC03BF}" presName="parTxOnly" presStyleLbl="node1" presStyleIdx="1" presStyleCnt="5">
        <dgm:presLayoutVars>
          <dgm:bulletEnabled val="1"/>
        </dgm:presLayoutVars>
      </dgm:prSet>
      <dgm:spPr/>
    </dgm:pt>
    <dgm:pt modelId="{765B5997-C644-4DF0-9A26-712338E85571}" type="pres">
      <dgm:prSet presAssocID="{A97C6BED-B769-4650-B689-68BA4C95A51E}" presName="parSpace" presStyleCnt="0"/>
      <dgm:spPr/>
    </dgm:pt>
    <dgm:pt modelId="{C8A2A3CE-29C2-40C7-B9AC-4248F98269EF}" type="pres">
      <dgm:prSet presAssocID="{D392DCD5-601C-4585-BE4A-D1ED176CE79A}" presName="parTxOnly" presStyleLbl="node1" presStyleIdx="2" presStyleCnt="5">
        <dgm:presLayoutVars>
          <dgm:bulletEnabled val="1"/>
        </dgm:presLayoutVars>
      </dgm:prSet>
      <dgm:spPr/>
    </dgm:pt>
    <dgm:pt modelId="{948C8776-778F-4FEC-9235-E1C15A969FF3}" type="pres">
      <dgm:prSet presAssocID="{C2B3D8C8-9F0A-41B6-854F-8A570D9DC62A}" presName="parSpace" presStyleCnt="0"/>
      <dgm:spPr/>
    </dgm:pt>
    <dgm:pt modelId="{FDAB66BA-2846-47F8-B4F7-440431D047FE}" type="pres">
      <dgm:prSet presAssocID="{2CD83B71-A0DC-44D6-B78A-17313F7D3902}" presName="parTxOnly" presStyleLbl="node1" presStyleIdx="3" presStyleCnt="5">
        <dgm:presLayoutVars>
          <dgm:bulletEnabled val="1"/>
        </dgm:presLayoutVars>
      </dgm:prSet>
      <dgm:spPr/>
    </dgm:pt>
    <dgm:pt modelId="{F02FE296-E2B7-419A-8662-CCE53A09AAF0}" type="pres">
      <dgm:prSet presAssocID="{8ECD0285-0D07-41AC-BFD0-55056FFE61CB}" presName="parSpace" presStyleCnt="0"/>
      <dgm:spPr/>
    </dgm:pt>
    <dgm:pt modelId="{F745858E-59E8-4CC3-A952-1FA74EDC57B3}" type="pres">
      <dgm:prSet presAssocID="{C7D0740E-B124-43E7-895C-0AF84373AB9E}" presName="parTxOnly" presStyleLbl="node1" presStyleIdx="4" presStyleCnt="5">
        <dgm:presLayoutVars>
          <dgm:bulletEnabled val="1"/>
        </dgm:presLayoutVars>
      </dgm:prSet>
      <dgm:spPr/>
    </dgm:pt>
  </dgm:ptLst>
  <dgm:cxnLst>
    <dgm:cxn modelId="{F313010F-8168-45C5-BA2D-3697CFD76958}" srcId="{D2F1E94E-9558-4583-B2CB-42F461B29227}" destId="{34BE7946-D054-45E1-90DC-14F752FC03BF}" srcOrd="1" destOrd="0" parTransId="{D1E5BA82-2BC8-4B1D-85D1-F4F8176289D6}" sibTransId="{A97C6BED-B769-4650-B689-68BA4C95A51E}"/>
    <dgm:cxn modelId="{EAB8C120-C563-4E1C-B9AD-97728ECA6764}" srcId="{D2F1E94E-9558-4583-B2CB-42F461B29227}" destId="{D392DCD5-601C-4585-BE4A-D1ED176CE79A}" srcOrd="2" destOrd="0" parTransId="{BC1314E6-7C6C-4121-A139-4024ADA841F1}" sibTransId="{C2B3D8C8-9F0A-41B6-854F-8A570D9DC62A}"/>
    <dgm:cxn modelId="{99ABE640-2505-4271-B323-AD5A9ADF7918}" type="presOf" srcId="{C7D0740E-B124-43E7-895C-0AF84373AB9E}" destId="{F745858E-59E8-4CC3-A952-1FA74EDC57B3}" srcOrd="0" destOrd="0" presId="urn:microsoft.com/office/officeart/2005/8/layout/hChevron3"/>
    <dgm:cxn modelId="{2E838069-DAFA-4C0F-8451-E2D6E793878E}" type="presOf" srcId="{2CD83B71-A0DC-44D6-B78A-17313F7D3902}" destId="{FDAB66BA-2846-47F8-B4F7-440431D047FE}" srcOrd="0" destOrd="0" presId="urn:microsoft.com/office/officeart/2005/8/layout/hChevron3"/>
    <dgm:cxn modelId="{26988B4E-0CA0-4479-BE84-862D49C75AEA}" srcId="{D2F1E94E-9558-4583-B2CB-42F461B29227}" destId="{F07B3222-5916-439B-8809-E8E553EE9460}" srcOrd="0" destOrd="0" parTransId="{48B31ED3-7D7D-494D-A686-C4DCE30DC871}" sibTransId="{4F0E8304-AB32-4A9D-A789-7D53F6D6FF8C}"/>
    <dgm:cxn modelId="{4314F17F-9C3F-4D5E-BE8D-6716F83B2271}" type="presOf" srcId="{34BE7946-D054-45E1-90DC-14F752FC03BF}" destId="{580C4380-8B17-4772-9EB5-E66463592AD6}" srcOrd="0" destOrd="0" presId="urn:microsoft.com/office/officeart/2005/8/layout/hChevron3"/>
    <dgm:cxn modelId="{4B93B98D-C6A3-4E78-AFE4-09E7CC6FD95B}" type="presOf" srcId="{F07B3222-5916-439B-8809-E8E553EE9460}" destId="{A9D25B77-C7D7-4908-9EF8-CB6803D7E5DF}" srcOrd="0" destOrd="0" presId="urn:microsoft.com/office/officeart/2005/8/layout/hChevron3"/>
    <dgm:cxn modelId="{5C44E4BD-4DFE-4DBD-A214-BAB3DC2FD1CF}" type="presOf" srcId="{D2F1E94E-9558-4583-B2CB-42F461B29227}" destId="{67ED103F-26D1-4169-B9BD-693D1D7ED62E}" srcOrd="0" destOrd="0" presId="urn:microsoft.com/office/officeart/2005/8/layout/hChevron3"/>
    <dgm:cxn modelId="{8D993FC6-5DBC-437A-B42F-43A69D286D17}" srcId="{D2F1E94E-9558-4583-B2CB-42F461B29227}" destId="{2CD83B71-A0DC-44D6-B78A-17313F7D3902}" srcOrd="3" destOrd="0" parTransId="{047BC594-9917-4B66-812E-A4E9DE4733C8}" sibTransId="{8ECD0285-0D07-41AC-BFD0-55056FFE61CB}"/>
    <dgm:cxn modelId="{DA2A0ECA-79DA-4E2C-9ED2-E8B65339CB43}" type="presOf" srcId="{D392DCD5-601C-4585-BE4A-D1ED176CE79A}" destId="{C8A2A3CE-29C2-40C7-B9AC-4248F98269EF}" srcOrd="0" destOrd="0" presId="urn:microsoft.com/office/officeart/2005/8/layout/hChevron3"/>
    <dgm:cxn modelId="{2DF593F6-4FE0-4D95-8E57-DD1C304C387B}" srcId="{D2F1E94E-9558-4583-B2CB-42F461B29227}" destId="{C7D0740E-B124-43E7-895C-0AF84373AB9E}" srcOrd="4" destOrd="0" parTransId="{DE8046AD-A3F3-4455-89D9-6FD0B1248499}" sibTransId="{D8190FDC-156F-43A7-A911-59C0C0129BA8}"/>
    <dgm:cxn modelId="{5E3501B1-FE88-44B8-99D9-0BC5F2787FB1}" type="presParOf" srcId="{67ED103F-26D1-4169-B9BD-693D1D7ED62E}" destId="{A9D25B77-C7D7-4908-9EF8-CB6803D7E5DF}" srcOrd="0" destOrd="0" presId="urn:microsoft.com/office/officeart/2005/8/layout/hChevron3"/>
    <dgm:cxn modelId="{F41FFB41-3FB1-4194-8F93-26277DF4EC7B}" type="presParOf" srcId="{67ED103F-26D1-4169-B9BD-693D1D7ED62E}" destId="{20A89BF6-466B-4784-8E9F-BF2A47B2D2A7}" srcOrd="1" destOrd="0" presId="urn:microsoft.com/office/officeart/2005/8/layout/hChevron3"/>
    <dgm:cxn modelId="{96E40800-17E8-4B49-A0C0-C759C2D03561}" type="presParOf" srcId="{67ED103F-26D1-4169-B9BD-693D1D7ED62E}" destId="{580C4380-8B17-4772-9EB5-E66463592AD6}" srcOrd="2" destOrd="0" presId="urn:microsoft.com/office/officeart/2005/8/layout/hChevron3"/>
    <dgm:cxn modelId="{1D170379-E735-4150-AB19-EE233F79B324}" type="presParOf" srcId="{67ED103F-26D1-4169-B9BD-693D1D7ED62E}" destId="{765B5997-C644-4DF0-9A26-712338E85571}" srcOrd="3" destOrd="0" presId="urn:microsoft.com/office/officeart/2005/8/layout/hChevron3"/>
    <dgm:cxn modelId="{CE488A9C-6B72-4558-858F-87DD4DA9F07E}" type="presParOf" srcId="{67ED103F-26D1-4169-B9BD-693D1D7ED62E}" destId="{C8A2A3CE-29C2-40C7-B9AC-4248F98269EF}" srcOrd="4" destOrd="0" presId="urn:microsoft.com/office/officeart/2005/8/layout/hChevron3"/>
    <dgm:cxn modelId="{48B6B49B-0E26-4348-A642-9D737355AC04}" type="presParOf" srcId="{67ED103F-26D1-4169-B9BD-693D1D7ED62E}" destId="{948C8776-778F-4FEC-9235-E1C15A969FF3}" srcOrd="5" destOrd="0" presId="urn:microsoft.com/office/officeart/2005/8/layout/hChevron3"/>
    <dgm:cxn modelId="{568D3655-01C4-4C7F-B596-638CF8F438C2}" type="presParOf" srcId="{67ED103F-26D1-4169-B9BD-693D1D7ED62E}" destId="{FDAB66BA-2846-47F8-B4F7-440431D047FE}" srcOrd="6" destOrd="0" presId="urn:microsoft.com/office/officeart/2005/8/layout/hChevron3"/>
    <dgm:cxn modelId="{A892FBFB-4412-4355-A229-FE450E50B044}" type="presParOf" srcId="{67ED103F-26D1-4169-B9BD-693D1D7ED62E}" destId="{F02FE296-E2B7-419A-8662-CCE53A09AAF0}" srcOrd="7" destOrd="0" presId="urn:microsoft.com/office/officeart/2005/8/layout/hChevron3"/>
    <dgm:cxn modelId="{C684A619-DFE6-4DA3-A286-F86B334A56B3}" type="presParOf" srcId="{67ED103F-26D1-4169-B9BD-693D1D7ED62E}" destId="{F745858E-59E8-4CC3-A952-1FA74EDC57B3}"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25B77-C7D7-4908-9EF8-CB6803D7E5DF}">
      <dsp:nvSpPr>
        <dsp:cNvPr id="0" name=""/>
        <dsp:cNvSpPr/>
      </dsp:nvSpPr>
      <dsp:spPr>
        <a:xfrm>
          <a:off x="769" y="14199"/>
          <a:ext cx="1500629" cy="600251"/>
        </a:xfrm>
        <a:prstGeom prst="homePlate">
          <a:avLst/>
        </a:prstGeom>
        <a:solidFill>
          <a:srgbClr val="3697D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769" y="14199"/>
        <a:ext cx="1350566" cy="600251"/>
      </dsp:txXfrm>
    </dsp:sp>
    <dsp:sp modelId="{580C4380-8B17-4772-9EB5-E66463592AD6}">
      <dsp:nvSpPr>
        <dsp:cNvPr id="0" name=""/>
        <dsp:cNvSpPr/>
      </dsp:nvSpPr>
      <dsp:spPr>
        <a:xfrm>
          <a:off x="1201273" y="14199"/>
          <a:ext cx="1500629" cy="600251"/>
        </a:xfrm>
        <a:prstGeom prst="chevron">
          <a:avLst/>
        </a:prstGeom>
        <a:solidFill>
          <a:srgbClr val="3697D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1501399" y="14199"/>
        <a:ext cx="900378" cy="600251"/>
      </dsp:txXfrm>
    </dsp:sp>
    <dsp:sp modelId="{C8A2A3CE-29C2-40C7-B9AC-4248F98269EF}">
      <dsp:nvSpPr>
        <dsp:cNvPr id="0" name=""/>
        <dsp:cNvSpPr/>
      </dsp:nvSpPr>
      <dsp:spPr>
        <a:xfrm>
          <a:off x="2401777" y="14199"/>
          <a:ext cx="1500629" cy="600251"/>
        </a:xfrm>
        <a:prstGeom prst="chevron">
          <a:avLst/>
        </a:prstGeom>
        <a:solidFill>
          <a:srgbClr val="3697D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2701903" y="14199"/>
        <a:ext cx="900378" cy="600251"/>
      </dsp:txXfrm>
    </dsp:sp>
    <dsp:sp modelId="{FDAB66BA-2846-47F8-B4F7-440431D047FE}">
      <dsp:nvSpPr>
        <dsp:cNvPr id="0" name=""/>
        <dsp:cNvSpPr/>
      </dsp:nvSpPr>
      <dsp:spPr>
        <a:xfrm>
          <a:off x="3602281" y="14199"/>
          <a:ext cx="1500629" cy="600251"/>
        </a:xfrm>
        <a:prstGeom prst="chevron">
          <a:avLst/>
        </a:prstGeom>
        <a:solidFill>
          <a:srgbClr val="3697D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3902407" y="14199"/>
        <a:ext cx="900378" cy="600251"/>
      </dsp:txXfrm>
    </dsp:sp>
    <dsp:sp modelId="{F745858E-59E8-4CC3-A952-1FA74EDC57B3}">
      <dsp:nvSpPr>
        <dsp:cNvPr id="0" name=""/>
        <dsp:cNvSpPr/>
      </dsp:nvSpPr>
      <dsp:spPr>
        <a:xfrm>
          <a:off x="4802785" y="14199"/>
          <a:ext cx="1500629" cy="600251"/>
        </a:xfrm>
        <a:prstGeom prst="chevron">
          <a:avLst/>
        </a:prstGeom>
        <a:solidFill>
          <a:srgbClr val="4AAB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5102911" y="14199"/>
        <a:ext cx="900378" cy="60025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5EE18F-BE05-AFA0-973E-539BAE9D3B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BC7CCB-5951-FB55-5342-FDF4D4EABB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4CE2AE-07D8-4EE4-A209-255833C87B01}" type="datetimeFigureOut">
              <a:rPr lang="en-US" smtClean="0"/>
              <a:t>12/21/2022</a:t>
            </a:fld>
            <a:endParaRPr lang="en-US"/>
          </a:p>
        </p:txBody>
      </p:sp>
      <p:sp>
        <p:nvSpPr>
          <p:cNvPr id="4" name="Footer Placeholder 3">
            <a:extLst>
              <a:ext uri="{FF2B5EF4-FFF2-40B4-BE49-F238E27FC236}">
                <a16:creationId xmlns:a16="http://schemas.microsoft.com/office/drawing/2014/main" id="{6A683854-3790-1187-9C4B-0632E9CDEA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95B6B0-7AB7-C26E-A1A1-8740266414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2DC9FE-26D0-4CBD-8017-816690BFD1F9}" type="slidenum">
              <a:rPr lang="en-US" smtClean="0"/>
              <a:t>‹#›</a:t>
            </a:fld>
            <a:endParaRPr lang="en-US"/>
          </a:p>
        </p:txBody>
      </p:sp>
    </p:spTree>
    <p:extLst>
      <p:ext uri="{BB962C8B-B14F-4D97-AF65-F5344CB8AC3E}">
        <p14:creationId xmlns:p14="http://schemas.microsoft.com/office/powerpoint/2010/main" val="109845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96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85b50f97e_6_3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85b50f97e_6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Depending on the amount of modules and licenses it sometimes can make sense to order one or two additional licenses without needing them in order to get into the next tier level.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b5ce7b2fc_1_2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5ce7b2fc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5b50f97e_6_17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5b50f97e_6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85b50f97e_6_17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85b50f97e_6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6500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5b50f97e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5b50f97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5b50f97e_1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5b50f97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85b50f97e_6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85b50f97e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85b50f97e_6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85b50f97e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93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5b50f97e_6_1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5b50f97e_6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85b50f97e_6_16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85b50f97e_6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5b50f97e_6_17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5b50f97e_6_1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b5ce7b2fc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b5ce7b2f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3900">
                <a:solidFill>
                  <a:schemeClr val="bg2">
                    <a:lumMod val="75000"/>
                  </a:schemeClr>
                </a:solidFill>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en-US"/>
              <a:t>Click to edit Master title style</a:t>
            </a:r>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100">
                <a:solidFill>
                  <a:schemeClr val="bg2">
                    <a:lumMod val="75000"/>
                  </a:schemeClr>
                </a:solidFill>
              </a:defRPr>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r>
              <a:rPr lang="en-US"/>
              <a:t>Click to edit Master subtitle style</a:t>
            </a:r>
            <a:endParaRPr dirty="0"/>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0394352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rmAutofit/>
          </a:bodyPr>
          <a:lstStyle>
            <a:lvl1pPr marL="342884" lvl="0" indent="-171442">
              <a:lnSpc>
                <a:spcPct val="100000"/>
              </a:lnSpc>
              <a:spcBef>
                <a:spcPts val="0"/>
              </a:spcBef>
              <a:spcAft>
                <a:spcPts val="0"/>
              </a:spcAft>
              <a:buSzPts val="1800"/>
              <a:buNone/>
              <a:defRPr>
                <a:solidFill>
                  <a:schemeClr val="bg2">
                    <a:lumMod val="75000"/>
                  </a:schemeClr>
                </a:solidFill>
              </a:defRPr>
            </a:lvl1pPr>
          </a:lstStyle>
          <a:p>
            <a:pPr lvl="0"/>
            <a:r>
              <a:rPr lang="en-US"/>
              <a:t>Click to edit Master text styles</a:t>
            </a:r>
          </a:p>
        </p:txBody>
      </p:sp>
      <p:sp>
        <p:nvSpPr>
          <p:cNvPr id="46" name="Google Shape;46;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1179044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9000">
                <a:solidFill>
                  <a:schemeClr val="bg2">
                    <a:lumMod val="75000"/>
                  </a:schemeClr>
                </a:solidFill>
              </a:defRPr>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9" name="Google Shape;49;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rmAutofit/>
          </a:bodyPr>
          <a:lstStyle>
            <a:lvl1pPr marL="342884" lvl="0" indent="-257162" algn="ctr">
              <a:spcBef>
                <a:spcPts val="0"/>
              </a:spcBef>
              <a:spcAft>
                <a:spcPts val="0"/>
              </a:spcAft>
              <a:buSzPts val="1800"/>
              <a:buChar char="●"/>
              <a:defRPr>
                <a:solidFill>
                  <a:schemeClr val="bg2">
                    <a:lumMod val="75000"/>
                  </a:schemeClr>
                </a:solidFill>
              </a:defRPr>
            </a:lvl1pPr>
            <a:lvl2pPr marL="685766" lvl="1" indent="-238113" algn="ctr">
              <a:spcBef>
                <a:spcPts val="0"/>
              </a:spcBef>
              <a:spcAft>
                <a:spcPts val="0"/>
              </a:spcAft>
              <a:buSzPts val="1400"/>
              <a:buChar char="○"/>
              <a:defRPr/>
            </a:lvl2pPr>
            <a:lvl3pPr marL="1028649" lvl="2" indent="-238113" algn="ctr">
              <a:spcBef>
                <a:spcPts val="0"/>
              </a:spcBef>
              <a:spcAft>
                <a:spcPts val="0"/>
              </a:spcAft>
              <a:buSzPts val="1400"/>
              <a:buChar char="■"/>
              <a:defRPr/>
            </a:lvl3pPr>
            <a:lvl4pPr marL="1371532" lvl="3" indent="-238113" algn="ctr">
              <a:spcBef>
                <a:spcPts val="0"/>
              </a:spcBef>
              <a:spcAft>
                <a:spcPts val="0"/>
              </a:spcAft>
              <a:buSzPts val="1400"/>
              <a:buChar char="●"/>
              <a:defRPr/>
            </a:lvl4pPr>
            <a:lvl5pPr marL="1714415" lvl="4" indent="-238113" algn="ctr">
              <a:spcBef>
                <a:spcPts val="0"/>
              </a:spcBef>
              <a:spcAft>
                <a:spcPts val="0"/>
              </a:spcAft>
              <a:buSzPts val="1400"/>
              <a:buChar char="○"/>
              <a:defRPr/>
            </a:lvl5pPr>
            <a:lvl6pPr marL="2057297" lvl="5" indent="-238113" algn="ctr">
              <a:spcBef>
                <a:spcPts val="0"/>
              </a:spcBef>
              <a:spcAft>
                <a:spcPts val="0"/>
              </a:spcAft>
              <a:buSzPts val="1400"/>
              <a:buChar char="■"/>
              <a:defRPr/>
            </a:lvl6pPr>
            <a:lvl7pPr marL="2400180" lvl="6" indent="-238113" algn="ctr">
              <a:spcBef>
                <a:spcPts val="0"/>
              </a:spcBef>
              <a:spcAft>
                <a:spcPts val="0"/>
              </a:spcAft>
              <a:buSzPts val="1400"/>
              <a:buChar char="●"/>
              <a:defRPr/>
            </a:lvl7pPr>
            <a:lvl8pPr marL="2743064" lvl="7" indent="-238113" algn="ctr">
              <a:spcBef>
                <a:spcPts val="0"/>
              </a:spcBef>
              <a:spcAft>
                <a:spcPts val="0"/>
              </a:spcAft>
              <a:buSzPts val="1400"/>
              <a:buChar char="○"/>
              <a:defRPr/>
            </a:lvl8pPr>
            <a:lvl9pPr marL="3085946" lvl="8" indent="-238113" algn="ctr">
              <a:spcBef>
                <a:spcPts val="0"/>
              </a:spcBef>
              <a:spcAft>
                <a:spcPts val="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2458990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36585684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2700">
                <a:solidFill>
                  <a:schemeClr val="bg2">
                    <a:lumMod val="75000"/>
                  </a:schemeClr>
                </a:solidFill>
              </a:defRPr>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r>
              <a:rPr lang="en-US"/>
              <a:t>Click to edit Master title style</a:t>
            </a:r>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6" name="Google Shape;16;p3"/>
          <p:cNvSpPr/>
          <p:nvPr/>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2187868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Roboto Light"/>
              <a:buNone/>
              <a:defRPr>
                <a:solidFill>
                  <a:schemeClr val="bg2">
                    <a:lumMod val="75000"/>
                  </a:schemeClr>
                </a:solidFill>
                <a:latin typeface="Roboto Light"/>
                <a:ea typeface="Roboto Light"/>
                <a:cs typeface="Roboto Light"/>
                <a:sym typeface="Roboto Light"/>
              </a:defRPr>
            </a:lvl1pPr>
            <a:lvl2pPr lvl="1">
              <a:spcBef>
                <a:spcPts val="0"/>
              </a:spcBef>
              <a:spcAft>
                <a:spcPts val="0"/>
              </a:spcAft>
              <a:buSzPts val="2800"/>
              <a:buFont typeface="Roboto Light"/>
              <a:buNone/>
              <a:defRPr>
                <a:latin typeface="Roboto Light"/>
                <a:ea typeface="Roboto Light"/>
                <a:cs typeface="Roboto Light"/>
                <a:sym typeface="Roboto Light"/>
              </a:defRPr>
            </a:lvl2pPr>
            <a:lvl3pPr lvl="2">
              <a:spcBef>
                <a:spcPts val="0"/>
              </a:spcBef>
              <a:spcAft>
                <a:spcPts val="0"/>
              </a:spcAft>
              <a:buSzPts val="2800"/>
              <a:buFont typeface="Roboto Light"/>
              <a:buNone/>
              <a:defRPr>
                <a:latin typeface="Roboto Light"/>
                <a:ea typeface="Roboto Light"/>
                <a:cs typeface="Roboto Light"/>
                <a:sym typeface="Roboto Light"/>
              </a:defRPr>
            </a:lvl3pPr>
            <a:lvl4pPr lvl="3">
              <a:spcBef>
                <a:spcPts val="0"/>
              </a:spcBef>
              <a:spcAft>
                <a:spcPts val="0"/>
              </a:spcAft>
              <a:buSzPts val="2800"/>
              <a:buFont typeface="Roboto Light"/>
              <a:buNone/>
              <a:defRPr>
                <a:latin typeface="Roboto Light"/>
                <a:ea typeface="Roboto Light"/>
                <a:cs typeface="Roboto Light"/>
                <a:sym typeface="Roboto Light"/>
              </a:defRPr>
            </a:lvl4pPr>
            <a:lvl5pPr lvl="4">
              <a:spcBef>
                <a:spcPts val="0"/>
              </a:spcBef>
              <a:spcAft>
                <a:spcPts val="0"/>
              </a:spcAft>
              <a:buSzPts val="2800"/>
              <a:buFont typeface="Roboto Light"/>
              <a:buNone/>
              <a:defRPr>
                <a:latin typeface="Roboto Light"/>
                <a:ea typeface="Roboto Light"/>
                <a:cs typeface="Roboto Light"/>
                <a:sym typeface="Roboto Light"/>
              </a:defRPr>
            </a:lvl5pPr>
            <a:lvl6pPr lvl="5">
              <a:spcBef>
                <a:spcPts val="0"/>
              </a:spcBef>
              <a:spcAft>
                <a:spcPts val="0"/>
              </a:spcAft>
              <a:buSzPts val="2800"/>
              <a:buFont typeface="Roboto Light"/>
              <a:buNone/>
              <a:defRPr>
                <a:latin typeface="Roboto Light"/>
                <a:ea typeface="Roboto Light"/>
                <a:cs typeface="Roboto Light"/>
                <a:sym typeface="Roboto Light"/>
              </a:defRPr>
            </a:lvl6pPr>
            <a:lvl7pPr lvl="6">
              <a:spcBef>
                <a:spcPts val="0"/>
              </a:spcBef>
              <a:spcAft>
                <a:spcPts val="0"/>
              </a:spcAft>
              <a:buSzPts val="2800"/>
              <a:buFont typeface="Roboto Light"/>
              <a:buNone/>
              <a:defRPr>
                <a:latin typeface="Roboto Light"/>
                <a:ea typeface="Roboto Light"/>
                <a:cs typeface="Roboto Light"/>
                <a:sym typeface="Roboto Light"/>
              </a:defRPr>
            </a:lvl7pPr>
            <a:lvl8pPr lvl="7">
              <a:spcBef>
                <a:spcPts val="0"/>
              </a:spcBef>
              <a:spcAft>
                <a:spcPts val="0"/>
              </a:spcAft>
              <a:buSzPts val="2800"/>
              <a:buFont typeface="Roboto Light"/>
              <a:buNone/>
              <a:defRPr>
                <a:latin typeface="Roboto Light"/>
                <a:ea typeface="Roboto Light"/>
                <a:cs typeface="Roboto Light"/>
                <a:sym typeface="Roboto Light"/>
              </a:defRPr>
            </a:lvl8pPr>
            <a:lvl9pPr lvl="8">
              <a:spcBef>
                <a:spcPts val="0"/>
              </a:spcBef>
              <a:spcAft>
                <a:spcPts val="0"/>
              </a:spcAft>
              <a:buSzPts val="2800"/>
              <a:buFont typeface="Roboto Light"/>
              <a:buNone/>
              <a:defRPr>
                <a:latin typeface="Roboto Light"/>
                <a:ea typeface="Roboto Light"/>
                <a:cs typeface="Roboto Light"/>
                <a:sym typeface="Roboto Light"/>
              </a:defRPr>
            </a:lvl9pPr>
          </a:lstStyle>
          <a:p>
            <a:r>
              <a:rPr lang="en-US"/>
              <a:t>Click to edit Master title style</a:t>
            </a:r>
            <a:endParaRPr dirty="0"/>
          </a:p>
        </p:txBody>
      </p:sp>
      <p:sp>
        <p:nvSpPr>
          <p:cNvPr id="19" name="Google Shape;19;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rmAutofit/>
          </a:bodyPr>
          <a:lstStyle>
            <a:lvl1pPr marL="342884" lvl="0" indent="-257162">
              <a:spcBef>
                <a:spcPts val="0"/>
              </a:spcBef>
              <a:spcAft>
                <a:spcPts val="0"/>
              </a:spcAft>
              <a:buClr>
                <a:srgbClr val="FFFFFF"/>
              </a:buClr>
              <a:buSzPts val="1800"/>
              <a:buFont typeface="Roboto Light"/>
              <a:buChar char="●"/>
              <a:defRPr>
                <a:solidFill>
                  <a:schemeClr val="bg2">
                    <a:lumMod val="75000"/>
                  </a:schemeClr>
                </a:solidFill>
                <a:latin typeface="Roboto Light"/>
                <a:ea typeface="Roboto Light"/>
                <a:cs typeface="Roboto Light"/>
                <a:sym typeface="Roboto Light"/>
              </a:defRPr>
            </a:lvl1pPr>
            <a:lvl2pPr marL="685766" lvl="1"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028649" lvl="2"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371532" lvl="3"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1714415" lvl="4"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057297" lvl="5"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2400180" lvl="6"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2743064" lvl="7"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3085946" lvl="8"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pPr lvl="0"/>
            <a:r>
              <a:rPr lang="en-US"/>
              <a:t>Click to edit Master text styles</a:t>
            </a:r>
          </a:p>
        </p:txBody>
      </p:sp>
      <p:sp>
        <p:nvSpPr>
          <p:cNvPr id="20" name="Google Shape;20;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2" name="Google Shape;16;p3">
            <a:extLst>
              <a:ext uri="{FF2B5EF4-FFF2-40B4-BE49-F238E27FC236}">
                <a16:creationId xmlns:a16="http://schemas.microsoft.com/office/drawing/2014/main" id="{1DD1D41E-F611-0E08-44E9-E616BCA546B2}"/>
              </a:ext>
            </a:extLst>
          </p:cNvPr>
          <p:cNvSpPr/>
          <p:nvPr/>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 name="Google Shape;16;p3">
            <a:extLst>
              <a:ext uri="{FF2B5EF4-FFF2-40B4-BE49-F238E27FC236}">
                <a16:creationId xmlns:a16="http://schemas.microsoft.com/office/drawing/2014/main" id="{985A06D0-7979-30CC-B76E-C5B5B73E0167}"/>
              </a:ext>
            </a:extLst>
          </p:cNvPr>
          <p:cNvSpPr/>
          <p:nvPr userDrawn="1"/>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393293292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2700">
                <a:solidFill>
                  <a:schemeClr val="bg2"/>
                </a:solidFill>
              </a:defRPr>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r>
              <a:rPr lang="en-US"/>
              <a:t>Click to edit Master title style</a:t>
            </a:r>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2" name="Google Shape;16;p3">
            <a:extLst>
              <a:ext uri="{FF2B5EF4-FFF2-40B4-BE49-F238E27FC236}">
                <a16:creationId xmlns:a16="http://schemas.microsoft.com/office/drawing/2014/main" id="{C6267051-D8B9-9D89-2FEF-76931204E84E}"/>
              </a:ext>
            </a:extLst>
          </p:cNvPr>
          <p:cNvSpPr/>
          <p:nvPr/>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3439084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solidFill>
                  <a:schemeClr val="bg2">
                    <a:lumMod val="75000"/>
                  </a:schemeClr>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4" name="Google Shape;24;p5"/>
          <p:cNvSpPr txBox="1">
            <a:spLocks noGrp="1"/>
          </p:cNvSpPr>
          <p:nvPr>
            <p:ph type="body" idx="1"/>
          </p:nvPr>
        </p:nvSpPr>
        <p:spPr>
          <a:xfrm>
            <a:off x="233777" y="1152475"/>
            <a:ext cx="2999925" cy="3416400"/>
          </a:xfrm>
          <a:prstGeom prst="rect">
            <a:avLst/>
          </a:prstGeom>
        </p:spPr>
        <p:txBody>
          <a:bodyPr spcFirstLastPara="1" wrap="square" lIns="91425" tIns="91425" rIns="91425" bIns="91425" anchor="t" anchorCtr="0">
            <a:normAutofit/>
          </a:bodyPr>
          <a:lstStyle>
            <a:lvl1pPr marL="342884" lvl="0" indent="-238113">
              <a:spcBef>
                <a:spcPts val="0"/>
              </a:spcBef>
              <a:spcAft>
                <a:spcPts val="0"/>
              </a:spcAft>
              <a:buSzPts val="1400"/>
              <a:buChar char="●"/>
              <a:defRPr sz="1050"/>
            </a:lvl1pPr>
            <a:lvl2pPr marL="685766" lvl="1" indent="-228588">
              <a:spcBef>
                <a:spcPts val="0"/>
              </a:spcBef>
              <a:spcAft>
                <a:spcPts val="0"/>
              </a:spcAft>
              <a:buSzPts val="1200"/>
              <a:buChar char="○"/>
              <a:defRPr sz="900"/>
            </a:lvl2pPr>
            <a:lvl3pPr marL="1028649" lvl="2" indent="-228588">
              <a:spcBef>
                <a:spcPts val="0"/>
              </a:spcBef>
              <a:spcAft>
                <a:spcPts val="0"/>
              </a:spcAft>
              <a:buSzPts val="1200"/>
              <a:buChar char="■"/>
              <a:defRPr sz="900"/>
            </a:lvl3pPr>
            <a:lvl4pPr marL="1371532" lvl="3" indent="-228588">
              <a:spcBef>
                <a:spcPts val="0"/>
              </a:spcBef>
              <a:spcAft>
                <a:spcPts val="0"/>
              </a:spcAft>
              <a:buSzPts val="1200"/>
              <a:buChar char="●"/>
              <a:defRPr sz="900"/>
            </a:lvl4pPr>
            <a:lvl5pPr marL="1714415" lvl="4" indent="-228588">
              <a:spcBef>
                <a:spcPts val="0"/>
              </a:spcBef>
              <a:spcAft>
                <a:spcPts val="0"/>
              </a:spcAft>
              <a:buSzPts val="1200"/>
              <a:buChar char="○"/>
              <a:defRPr sz="900"/>
            </a:lvl5pPr>
            <a:lvl6pPr marL="2057297" lvl="5" indent="-228588">
              <a:spcBef>
                <a:spcPts val="0"/>
              </a:spcBef>
              <a:spcAft>
                <a:spcPts val="0"/>
              </a:spcAft>
              <a:buSzPts val="1200"/>
              <a:buChar char="■"/>
              <a:defRPr sz="900"/>
            </a:lvl6pPr>
            <a:lvl7pPr marL="2400180" lvl="6" indent="-228588">
              <a:spcBef>
                <a:spcPts val="0"/>
              </a:spcBef>
              <a:spcAft>
                <a:spcPts val="0"/>
              </a:spcAft>
              <a:buSzPts val="1200"/>
              <a:buChar char="●"/>
              <a:defRPr sz="900"/>
            </a:lvl7pPr>
            <a:lvl8pPr marL="2743064" lvl="7" indent="-228588">
              <a:spcBef>
                <a:spcPts val="0"/>
              </a:spcBef>
              <a:spcAft>
                <a:spcPts val="0"/>
              </a:spcAft>
              <a:buSzPts val="1200"/>
              <a:buChar char="○"/>
              <a:defRPr sz="900"/>
            </a:lvl8pPr>
            <a:lvl9pPr marL="3085946" lvl="8" indent="-228588">
              <a:spcBef>
                <a:spcPts val="0"/>
              </a:spcBef>
              <a:spcAft>
                <a:spcPts val="0"/>
              </a:spcAft>
              <a:buSzPts val="1200"/>
              <a:buChar char="■"/>
              <a:defRPr sz="900"/>
            </a:lvl9pPr>
          </a:lstStyle>
          <a:p>
            <a:pPr lvl="0"/>
            <a:r>
              <a:rPr lang="en-US"/>
              <a:t>Click to edit Master text styles</a:t>
            </a:r>
          </a:p>
        </p:txBody>
      </p:sp>
      <p:sp>
        <p:nvSpPr>
          <p:cNvPr id="25" name="Google Shape;25;p5"/>
          <p:cNvSpPr txBox="1">
            <a:spLocks noGrp="1"/>
          </p:cNvSpPr>
          <p:nvPr>
            <p:ph type="body" idx="2"/>
          </p:nvPr>
        </p:nvSpPr>
        <p:spPr>
          <a:xfrm>
            <a:off x="3624302" y="1152475"/>
            <a:ext cx="2999925" cy="3416400"/>
          </a:xfrm>
          <a:prstGeom prst="rect">
            <a:avLst/>
          </a:prstGeom>
        </p:spPr>
        <p:txBody>
          <a:bodyPr spcFirstLastPara="1" wrap="square" lIns="91425" tIns="91425" rIns="91425" bIns="91425" anchor="t" anchorCtr="0">
            <a:normAutofit/>
          </a:bodyPr>
          <a:lstStyle>
            <a:lvl1pPr marL="342884" lvl="0" indent="-238113">
              <a:spcBef>
                <a:spcPts val="0"/>
              </a:spcBef>
              <a:spcAft>
                <a:spcPts val="0"/>
              </a:spcAft>
              <a:buSzPts val="1400"/>
              <a:buChar char="●"/>
              <a:defRPr sz="1050"/>
            </a:lvl1pPr>
            <a:lvl2pPr marL="685766" lvl="1" indent="-228588">
              <a:spcBef>
                <a:spcPts val="0"/>
              </a:spcBef>
              <a:spcAft>
                <a:spcPts val="0"/>
              </a:spcAft>
              <a:buSzPts val="1200"/>
              <a:buChar char="○"/>
              <a:defRPr sz="900"/>
            </a:lvl2pPr>
            <a:lvl3pPr marL="1028649" lvl="2" indent="-228588">
              <a:spcBef>
                <a:spcPts val="0"/>
              </a:spcBef>
              <a:spcAft>
                <a:spcPts val="0"/>
              </a:spcAft>
              <a:buSzPts val="1200"/>
              <a:buChar char="■"/>
              <a:defRPr sz="900"/>
            </a:lvl3pPr>
            <a:lvl4pPr marL="1371532" lvl="3" indent="-228588">
              <a:spcBef>
                <a:spcPts val="0"/>
              </a:spcBef>
              <a:spcAft>
                <a:spcPts val="0"/>
              </a:spcAft>
              <a:buSzPts val="1200"/>
              <a:buChar char="●"/>
              <a:defRPr sz="900"/>
            </a:lvl4pPr>
            <a:lvl5pPr marL="1714415" lvl="4" indent="-228588">
              <a:spcBef>
                <a:spcPts val="0"/>
              </a:spcBef>
              <a:spcAft>
                <a:spcPts val="0"/>
              </a:spcAft>
              <a:buSzPts val="1200"/>
              <a:buChar char="○"/>
              <a:defRPr sz="900"/>
            </a:lvl5pPr>
            <a:lvl6pPr marL="2057297" lvl="5" indent="-228588">
              <a:spcBef>
                <a:spcPts val="0"/>
              </a:spcBef>
              <a:spcAft>
                <a:spcPts val="0"/>
              </a:spcAft>
              <a:buSzPts val="1200"/>
              <a:buChar char="■"/>
              <a:defRPr sz="900"/>
            </a:lvl6pPr>
            <a:lvl7pPr marL="2400180" lvl="6" indent="-228588">
              <a:spcBef>
                <a:spcPts val="0"/>
              </a:spcBef>
              <a:spcAft>
                <a:spcPts val="0"/>
              </a:spcAft>
              <a:buSzPts val="1200"/>
              <a:buChar char="●"/>
              <a:defRPr sz="900"/>
            </a:lvl7pPr>
            <a:lvl8pPr marL="2743064" lvl="7" indent="-228588">
              <a:spcBef>
                <a:spcPts val="0"/>
              </a:spcBef>
              <a:spcAft>
                <a:spcPts val="0"/>
              </a:spcAft>
              <a:buSzPts val="1200"/>
              <a:buChar char="○"/>
              <a:defRPr sz="900"/>
            </a:lvl8pPr>
            <a:lvl9pPr marL="3085946" lvl="8" indent="-228588">
              <a:spcBef>
                <a:spcPts val="0"/>
              </a:spcBef>
              <a:spcAft>
                <a:spcPts val="0"/>
              </a:spcAft>
              <a:buSzPts val="1200"/>
              <a:buChar char="■"/>
              <a:defRPr sz="900"/>
            </a:lvl9pPr>
          </a:lstStyle>
          <a:p>
            <a:pPr lvl="0"/>
            <a:r>
              <a:rPr lang="en-US"/>
              <a:t>Click to edit Master text styles</a:t>
            </a:r>
          </a:p>
        </p:txBody>
      </p:sp>
      <p:sp>
        <p:nvSpPr>
          <p:cNvPr id="26" name="Google Shape;26;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978561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solidFill>
                  <a:schemeClr val="bg2">
                    <a:lumMod val="75000"/>
                  </a:schemeClr>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9" name="Google Shape;29;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72950474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1800">
                <a:solidFill>
                  <a:schemeClr val="bg2">
                    <a:lumMod val="75000"/>
                  </a:schemeClr>
                </a:solidFill>
              </a:defRPr>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r>
              <a:rPr lang="en-US"/>
              <a:t>Click to edit Master title style</a:t>
            </a:r>
            <a:endParaRPr/>
          </a:p>
        </p:txBody>
      </p:sp>
      <p:sp>
        <p:nvSpPr>
          <p:cNvPr id="32" name="Google Shape;32;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rmAutofit/>
          </a:bodyPr>
          <a:lstStyle>
            <a:lvl1pPr marL="342884" lvl="0" indent="-228588">
              <a:spcBef>
                <a:spcPts val="0"/>
              </a:spcBef>
              <a:spcAft>
                <a:spcPts val="0"/>
              </a:spcAft>
              <a:buSzPts val="1200"/>
              <a:buChar char="●"/>
              <a:defRPr sz="900"/>
            </a:lvl1pPr>
            <a:lvl2pPr marL="685766" lvl="1" indent="-228588">
              <a:spcBef>
                <a:spcPts val="0"/>
              </a:spcBef>
              <a:spcAft>
                <a:spcPts val="0"/>
              </a:spcAft>
              <a:buSzPts val="1200"/>
              <a:buChar char="○"/>
              <a:defRPr sz="900"/>
            </a:lvl2pPr>
            <a:lvl3pPr marL="1028649" lvl="2" indent="-228588">
              <a:spcBef>
                <a:spcPts val="0"/>
              </a:spcBef>
              <a:spcAft>
                <a:spcPts val="0"/>
              </a:spcAft>
              <a:buSzPts val="1200"/>
              <a:buChar char="■"/>
              <a:defRPr sz="900"/>
            </a:lvl3pPr>
            <a:lvl4pPr marL="1371532" lvl="3" indent="-228588">
              <a:spcBef>
                <a:spcPts val="0"/>
              </a:spcBef>
              <a:spcAft>
                <a:spcPts val="0"/>
              </a:spcAft>
              <a:buSzPts val="1200"/>
              <a:buChar char="●"/>
              <a:defRPr sz="900"/>
            </a:lvl4pPr>
            <a:lvl5pPr marL="1714415" lvl="4" indent="-228588">
              <a:spcBef>
                <a:spcPts val="0"/>
              </a:spcBef>
              <a:spcAft>
                <a:spcPts val="0"/>
              </a:spcAft>
              <a:buSzPts val="1200"/>
              <a:buChar char="○"/>
              <a:defRPr sz="900"/>
            </a:lvl5pPr>
            <a:lvl6pPr marL="2057297" lvl="5" indent="-228588">
              <a:spcBef>
                <a:spcPts val="0"/>
              </a:spcBef>
              <a:spcAft>
                <a:spcPts val="0"/>
              </a:spcAft>
              <a:buSzPts val="1200"/>
              <a:buChar char="■"/>
              <a:defRPr sz="900"/>
            </a:lvl6pPr>
            <a:lvl7pPr marL="2400180" lvl="6" indent="-228588">
              <a:spcBef>
                <a:spcPts val="0"/>
              </a:spcBef>
              <a:spcAft>
                <a:spcPts val="0"/>
              </a:spcAft>
              <a:buSzPts val="1200"/>
              <a:buChar char="●"/>
              <a:defRPr sz="900"/>
            </a:lvl7pPr>
            <a:lvl8pPr marL="2743064" lvl="7" indent="-228588">
              <a:spcBef>
                <a:spcPts val="0"/>
              </a:spcBef>
              <a:spcAft>
                <a:spcPts val="0"/>
              </a:spcAft>
              <a:buSzPts val="1200"/>
              <a:buChar char="○"/>
              <a:defRPr sz="900"/>
            </a:lvl8pPr>
            <a:lvl9pPr marL="3085946" lvl="8" indent="-228588">
              <a:spcBef>
                <a:spcPts val="0"/>
              </a:spcBef>
              <a:spcAft>
                <a:spcPts val="0"/>
              </a:spcAft>
              <a:buSzPts val="1200"/>
              <a:buChar char="■"/>
              <a:defRPr sz="900"/>
            </a:lvl9pPr>
          </a:lstStyle>
          <a:p>
            <a:pPr lvl="0"/>
            <a:r>
              <a:rPr lang="en-US"/>
              <a:t>Click to edit Master text styles</a:t>
            </a:r>
          </a:p>
        </p:txBody>
      </p:sp>
      <p:sp>
        <p:nvSpPr>
          <p:cNvPr id="33" name="Google Shape;33;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99509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3600">
                <a:solidFill>
                  <a:schemeClr val="bg2">
                    <a:lumMod val="75000"/>
                  </a:schemeClr>
                </a:solidFill>
              </a:defRPr>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r>
              <a:rPr lang="en-US"/>
              <a:t>Click to edit Master title style</a:t>
            </a:r>
            <a:endParaRPr/>
          </a:p>
        </p:txBody>
      </p:sp>
      <p:sp>
        <p:nvSpPr>
          <p:cNvPr id="36" name="Google Shape;36;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517733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9" name="Google Shape;39;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3150">
                <a:solidFill>
                  <a:schemeClr val="bg2">
                    <a:lumMod val="75000"/>
                  </a:schemeClr>
                </a:solidFill>
              </a:defRPr>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r>
              <a:rPr lang="en-US"/>
              <a:t>Click to edit Master title style</a:t>
            </a:r>
            <a:endParaRPr dirty="0"/>
          </a:p>
        </p:txBody>
      </p:sp>
      <p:sp>
        <p:nvSpPr>
          <p:cNvPr id="40" name="Google Shape;40;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1575">
                <a:solidFill>
                  <a:schemeClr val="bg2">
                    <a:lumMod val="75000"/>
                  </a:schemeClr>
                </a:solidFill>
              </a:defRPr>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r>
              <a:rPr lang="en-US"/>
              <a:t>Click to edit Master subtitle style</a:t>
            </a:r>
            <a:endParaRPr dirty="0"/>
          </a:p>
        </p:txBody>
      </p:sp>
      <p:sp>
        <p:nvSpPr>
          <p:cNvPr id="41" name="Google Shape;41;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rmAutofit/>
          </a:bodyPr>
          <a:lstStyle>
            <a:lvl1pPr marL="342884" lvl="0" indent="-257162">
              <a:spcBef>
                <a:spcPts val="0"/>
              </a:spcBef>
              <a:spcAft>
                <a:spcPts val="0"/>
              </a:spcAft>
              <a:buSzPts val="1800"/>
              <a:buChar char="●"/>
              <a:defRPr>
                <a:solidFill>
                  <a:schemeClr val="bg2">
                    <a:lumMod val="75000"/>
                  </a:schemeClr>
                </a:solidFill>
              </a:defRPr>
            </a:lvl1pPr>
            <a:lvl2pPr marL="685766" lvl="1" indent="-238113">
              <a:spcBef>
                <a:spcPts val="0"/>
              </a:spcBef>
              <a:spcAft>
                <a:spcPts val="0"/>
              </a:spcAft>
              <a:buSzPts val="1400"/>
              <a:buChar char="○"/>
              <a:defRPr/>
            </a:lvl2pPr>
            <a:lvl3pPr marL="1028649" lvl="2" indent="-238113">
              <a:spcBef>
                <a:spcPts val="0"/>
              </a:spcBef>
              <a:spcAft>
                <a:spcPts val="0"/>
              </a:spcAft>
              <a:buSzPts val="1400"/>
              <a:buChar char="■"/>
              <a:defRPr/>
            </a:lvl3pPr>
            <a:lvl4pPr marL="1371532" lvl="3" indent="-238113">
              <a:spcBef>
                <a:spcPts val="0"/>
              </a:spcBef>
              <a:spcAft>
                <a:spcPts val="0"/>
              </a:spcAft>
              <a:buSzPts val="1400"/>
              <a:buChar char="●"/>
              <a:defRPr/>
            </a:lvl4pPr>
            <a:lvl5pPr marL="1714415" lvl="4" indent="-238113">
              <a:spcBef>
                <a:spcPts val="0"/>
              </a:spcBef>
              <a:spcAft>
                <a:spcPts val="0"/>
              </a:spcAft>
              <a:buSzPts val="1400"/>
              <a:buChar char="○"/>
              <a:defRPr/>
            </a:lvl5pPr>
            <a:lvl6pPr marL="2057297" lvl="5" indent="-238113">
              <a:spcBef>
                <a:spcPts val="0"/>
              </a:spcBef>
              <a:spcAft>
                <a:spcPts val="0"/>
              </a:spcAft>
              <a:buSzPts val="1400"/>
              <a:buChar char="■"/>
              <a:defRPr/>
            </a:lvl6pPr>
            <a:lvl7pPr marL="2400180" lvl="6" indent="-238113">
              <a:spcBef>
                <a:spcPts val="0"/>
              </a:spcBef>
              <a:spcAft>
                <a:spcPts val="0"/>
              </a:spcAft>
              <a:buSzPts val="1400"/>
              <a:buChar char="●"/>
              <a:defRPr/>
            </a:lvl7pPr>
            <a:lvl8pPr marL="2743064" lvl="7" indent="-238113">
              <a:spcBef>
                <a:spcPts val="0"/>
              </a:spcBef>
              <a:spcAft>
                <a:spcPts val="0"/>
              </a:spcAft>
              <a:buSzPts val="1400"/>
              <a:buChar char="○"/>
              <a:defRPr/>
            </a:lvl8pPr>
            <a:lvl9pPr marL="3085946" lvl="8" indent="-238113">
              <a:spcBef>
                <a:spcPts val="0"/>
              </a:spcBef>
              <a:spcAft>
                <a:spcPts val="0"/>
              </a:spcAft>
              <a:buSzPts val="1400"/>
              <a:buChar char="■"/>
              <a:defRPr/>
            </a:lvl9pPr>
          </a:lstStyle>
          <a:p>
            <a:pPr lvl="0"/>
            <a:r>
              <a:rPr lang="en-US"/>
              <a:t>Click to edit Master text styles</a:t>
            </a:r>
          </a:p>
        </p:txBody>
      </p:sp>
      <p:sp>
        <p:nvSpPr>
          <p:cNvPr id="42" name="Google Shape;42;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2" name="Google Shape;16;p3">
            <a:extLst>
              <a:ext uri="{FF2B5EF4-FFF2-40B4-BE49-F238E27FC236}">
                <a16:creationId xmlns:a16="http://schemas.microsoft.com/office/drawing/2014/main" id="{6222A37D-56BA-23D6-8BDD-5AC5A0941423}"/>
              </a:ext>
            </a:extLst>
          </p:cNvPr>
          <p:cNvSpPr/>
          <p:nvPr/>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 name="Google Shape;16;p3">
            <a:extLst>
              <a:ext uri="{FF2B5EF4-FFF2-40B4-BE49-F238E27FC236}">
                <a16:creationId xmlns:a16="http://schemas.microsoft.com/office/drawing/2014/main" id="{E4E95638-DD1B-4426-E7A9-1689DE683F87}"/>
              </a:ext>
            </a:extLst>
          </p:cNvPr>
          <p:cNvSpPr/>
          <p:nvPr userDrawn="1"/>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34383444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6354344" y="4663217"/>
            <a:ext cx="411525" cy="393600"/>
          </a:xfrm>
          <a:prstGeom prst="rect">
            <a:avLst/>
          </a:prstGeom>
          <a:solidFill>
            <a:srgbClr val="4AABF0"/>
          </a:solidFill>
          <a:ln>
            <a:noFill/>
          </a:ln>
        </p:spPr>
        <p:txBody>
          <a:bodyPr spcFirstLastPara="1" wrap="square" lIns="91425" tIns="91425" rIns="91425" bIns="91425" anchor="ctr" anchorCtr="0">
            <a:normAutofit/>
          </a:bodyPr>
          <a:lstStyle>
            <a:lvl1pPr lvl="0" algn="r">
              <a:buNone/>
              <a:defRPr sz="750">
                <a:solidFill>
                  <a:schemeClr val="bg1"/>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087771783"/>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chemeClr val="bg2">
              <a:lumMod val="75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chemeClr val="bg2">
              <a:lumMod val="75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B4FBB"/>
            </a:gs>
            <a:gs pos="14000">
              <a:srgbClr val="6ABBE3"/>
            </a:gs>
          </a:gsLst>
          <a:path path="circle">
            <a:fillToRect l="50000" t="-80000" r="50000" b="180000"/>
          </a:path>
          <a:tileRect/>
        </a:gra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2083697" y="1910700"/>
            <a:ext cx="4010625" cy="594450"/>
          </a:xfrm>
          <a:prstGeom prst="rect">
            <a:avLst/>
          </a:prstGeom>
        </p:spPr>
        <p:txBody>
          <a:bodyPr spcFirstLastPara="1" wrap="square" lIns="68569" tIns="68569" rIns="68569" bIns="68569" anchor="b" anchorCtr="0">
            <a:normAutofit/>
          </a:bodyPr>
          <a:lstStyle/>
          <a:p>
            <a:pPr algn="l"/>
            <a:r>
              <a:rPr lang="en-US" altLang="en-GB" sz="3000" dirty="0" err="1">
                <a:solidFill>
                  <a:schemeClr val="bg1"/>
                </a:solidFill>
                <a:latin typeface="Roboto" panose="02000000000000000000"/>
                <a:ea typeface="Roboto" panose="02000000000000000000"/>
                <a:cs typeface="Roboto" panose="02000000000000000000"/>
                <a:sym typeface="Roboto" panose="02000000000000000000"/>
              </a:rPr>
              <a:t>Jingga</a:t>
            </a:r>
            <a:endParaRPr lang="en-US" altLang="en-GB" sz="3000" dirty="0">
              <a:solidFill>
                <a:schemeClr val="bg1"/>
              </a:solidFill>
              <a:latin typeface="Roboto" panose="02000000000000000000"/>
              <a:ea typeface="Roboto" panose="02000000000000000000"/>
              <a:cs typeface="Roboto" panose="02000000000000000000"/>
              <a:sym typeface="Roboto" panose="02000000000000000000"/>
            </a:endParaRPr>
          </a:p>
        </p:txBody>
      </p:sp>
      <p:sp>
        <p:nvSpPr>
          <p:cNvPr id="61" name="Google Shape;61;p13"/>
          <p:cNvSpPr txBox="1">
            <a:spLocks noGrp="1"/>
          </p:cNvSpPr>
          <p:nvPr>
            <p:ph type="subTitle" idx="1"/>
          </p:nvPr>
        </p:nvSpPr>
        <p:spPr>
          <a:xfrm>
            <a:off x="2083697" y="2912400"/>
            <a:ext cx="4163175" cy="320400"/>
          </a:xfrm>
          <a:prstGeom prst="rect">
            <a:avLst/>
          </a:prstGeom>
        </p:spPr>
        <p:txBody>
          <a:bodyPr spcFirstLastPara="1" wrap="square" lIns="68569" tIns="68569" rIns="68569" bIns="68569" anchor="t" anchorCtr="0">
            <a:normAutofit/>
          </a:bodyPr>
          <a:lstStyle/>
          <a:p>
            <a:pPr marL="0" indent="0" algn="l">
              <a:lnSpc>
                <a:spcPct val="90000"/>
              </a:lnSpc>
            </a:pPr>
            <a:r>
              <a:rPr lang="en-US" sz="1275" dirty="0">
                <a:solidFill>
                  <a:schemeClr val="bg1"/>
                </a:solidFill>
                <a:latin typeface="Roboto Light"/>
                <a:ea typeface="Roboto Light"/>
                <a:cs typeface="Roboto Light"/>
                <a:sym typeface="Roboto Light"/>
              </a:rPr>
              <a:t>Subtitle goes here</a:t>
            </a:r>
            <a:endParaRPr sz="1275" dirty="0">
              <a:solidFill>
                <a:schemeClr val="bg1"/>
              </a:solidFill>
              <a:latin typeface="Roboto Light"/>
              <a:ea typeface="Roboto Light"/>
              <a:cs typeface="Roboto Light"/>
              <a:sym typeface="Roboto Light"/>
            </a:endParaRPr>
          </a:p>
        </p:txBody>
      </p:sp>
      <p:sp>
        <p:nvSpPr>
          <p:cNvPr id="58" name="Google Shape;58;p13"/>
          <p:cNvSpPr txBox="1">
            <a:spLocks noGrp="1"/>
          </p:cNvSpPr>
          <p:nvPr>
            <p:ph type="subTitle" idx="4294967295"/>
          </p:nvPr>
        </p:nvSpPr>
        <p:spPr>
          <a:xfrm>
            <a:off x="2084447" y="2583318"/>
            <a:ext cx="4162425" cy="428625"/>
          </a:xfrm>
          <a:prstGeom prst="rect">
            <a:avLst/>
          </a:prstGeom>
        </p:spPr>
        <p:txBody>
          <a:bodyPr spcFirstLastPara="1" wrap="square" lIns="68569" tIns="68569" rIns="68569" bIns="68569" anchor="t" anchorCtr="0">
            <a:normAutofit fontScale="92500" lnSpcReduction="10000"/>
          </a:bodyPr>
          <a:lstStyle/>
          <a:p>
            <a:pPr marL="0" indent="0" algn="l">
              <a:buNone/>
            </a:pPr>
            <a:r>
              <a:rPr lang="en-US" dirty="0">
                <a:solidFill>
                  <a:schemeClr val="bg1"/>
                </a:solidFill>
                <a:latin typeface="Roboto Light"/>
                <a:ea typeface="Roboto Light"/>
                <a:cs typeface="Roboto Light"/>
                <a:sym typeface="Roboto Light"/>
              </a:rPr>
              <a:t>Business solutions made simple.</a:t>
            </a:r>
            <a:endParaRPr dirty="0">
              <a:solidFill>
                <a:schemeClr val="bg1"/>
              </a:solidFill>
              <a:latin typeface="Roboto Light"/>
              <a:ea typeface="Roboto Light"/>
              <a:cs typeface="Roboto Light"/>
              <a:sym typeface="Roboto Light"/>
            </a:endParaRPr>
          </a:p>
        </p:txBody>
      </p:sp>
      <p:pic>
        <p:nvPicPr>
          <p:cNvPr id="59" name="Google Shape;59;p13"/>
          <p:cNvPicPr preferRelativeResize="0"/>
          <p:nvPr/>
        </p:nvPicPr>
        <p:blipFill>
          <a:blip r:embed="rId3"/>
          <a:stretch>
            <a:fillRect/>
          </a:stretch>
        </p:blipFill>
        <p:spPr>
          <a:xfrm>
            <a:off x="611128" y="1910700"/>
            <a:ext cx="1314788" cy="1237968"/>
          </a:xfrm>
          <a:prstGeom prst="rect">
            <a:avLst/>
          </a:prstGeom>
          <a:noFill/>
          <a:ln>
            <a:noFill/>
          </a:ln>
        </p:spPr>
      </p:pic>
      <p:cxnSp>
        <p:nvCxnSpPr>
          <p:cNvPr id="60" name="Google Shape;60;p13"/>
          <p:cNvCxnSpPr/>
          <p:nvPr/>
        </p:nvCxnSpPr>
        <p:spPr>
          <a:xfrm>
            <a:off x="2083697" y="1933856"/>
            <a:ext cx="0" cy="1298925"/>
          </a:xfrm>
          <a:prstGeom prst="straightConnector1">
            <a:avLst/>
          </a:prstGeom>
          <a:noFill/>
          <a:ln w="952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19829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1"/>
          <p:cNvSpPr/>
          <p:nvPr/>
        </p:nvSpPr>
        <p:spPr>
          <a:xfrm>
            <a:off x="1075052" y="1534556"/>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pPr>
              <a:buClr>
                <a:schemeClr val="dk1"/>
              </a:buClr>
              <a:buSzPts val="1100"/>
            </a:pPr>
            <a:r>
              <a:rPr lang="en-GB" sz="1125" b="1" dirty="0">
                <a:solidFill>
                  <a:srgbClr val="3697DB"/>
                </a:solidFill>
                <a:latin typeface="Roboto" panose="02000000000000000000"/>
                <a:ea typeface="Roboto" panose="02000000000000000000"/>
                <a:cs typeface="Roboto" panose="02000000000000000000"/>
                <a:sym typeface="Roboto" panose="02000000000000000000"/>
              </a:rPr>
              <a:t>Tier 1 - No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pPr>
              <a:buClr>
                <a:schemeClr val="dk1"/>
              </a:buClr>
              <a:buSzPts val="1100"/>
            </a:pPr>
            <a:r>
              <a:rPr lang="en-GB" sz="1875" b="1" dirty="0">
                <a:solidFill>
                  <a:srgbClr val="3697DB"/>
                </a:solidFill>
                <a:latin typeface="Roboto" panose="02000000000000000000"/>
                <a:ea typeface="Roboto" panose="02000000000000000000"/>
                <a:cs typeface="Roboto" panose="02000000000000000000"/>
                <a:sym typeface="Roboto" panose="02000000000000000000"/>
              </a:rPr>
              <a:t>0.0 %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[1 - 10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buClr>
                <a:schemeClr val="dk1"/>
              </a:buClr>
              <a:buSzPts val="1100"/>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12 months.</a:t>
            </a:r>
            <a:endParaRPr sz="750" dirty="0">
              <a:solidFill>
                <a:schemeClr val="dk1"/>
              </a:solidFill>
              <a:latin typeface="Roboto Light"/>
              <a:ea typeface="Roboto Light"/>
              <a:cs typeface="Roboto Light"/>
              <a:sym typeface="Roboto Light"/>
            </a:endParaRPr>
          </a:p>
        </p:txBody>
      </p:sp>
      <p:sp>
        <p:nvSpPr>
          <p:cNvPr id="158" name="Google Shape;158;p21"/>
          <p:cNvSpPr/>
          <p:nvPr/>
        </p:nvSpPr>
        <p:spPr>
          <a:xfrm>
            <a:off x="2651402" y="1534556"/>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2 -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-2.5 %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[11 - 50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18 months. </a:t>
            </a:r>
            <a:endParaRPr sz="750" dirty="0">
              <a:solidFill>
                <a:schemeClr val="dk1"/>
              </a:solidFill>
              <a:latin typeface="Roboto Light"/>
              <a:ea typeface="Roboto Light"/>
              <a:cs typeface="Roboto Light"/>
              <a:sym typeface="Roboto Light"/>
            </a:endParaRPr>
          </a:p>
        </p:txBody>
      </p:sp>
      <p:sp>
        <p:nvSpPr>
          <p:cNvPr id="159" name="Google Shape;159;p21"/>
          <p:cNvSpPr/>
          <p:nvPr/>
        </p:nvSpPr>
        <p:spPr>
          <a:xfrm>
            <a:off x="4227752" y="1534556"/>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3 -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-5.0 %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[51 - 250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24 months.</a:t>
            </a:r>
            <a:endParaRPr sz="750" dirty="0">
              <a:solidFill>
                <a:schemeClr val="dk1"/>
              </a:solidFill>
              <a:latin typeface="Roboto Light"/>
              <a:ea typeface="Roboto Light"/>
              <a:cs typeface="Roboto Light"/>
              <a:sym typeface="Roboto Light"/>
            </a:endParaRPr>
          </a:p>
        </p:txBody>
      </p:sp>
      <p:sp>
        <p:nvSpPr>
          <p:cNvPr id="160" name="Google Shape;160;p21"/>
          <p:cNvSpPr/>
          <p:nvPr/>
        </p:nvSpPr>
        <p:spPr>
          <a:xfrm>
            <a:off x="1075052" y="2790131"/>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4 -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-7.5 %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[251 - 500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36 months.</a:t>
            </a:r>
            <a:endParaRPr sz="750" dirty="0">
              <a:solidFill>
                <a:schemeClr val="dk1"/>
              </a:solidFill>
              <a:latin typeface="Roboto Light"/>
              <a:ea typeface="Roboto Light"/>
              <a:cs typeface="Roboto Light"/>
              <a:sym typeface="Roboto Light"/>
            </a:endParaRPr>
          </a:p>
        </p:txBody>
      </p:sp>
      <p:sp>
        <p:nvSpPr>
          <p:cNvPr id="161" name="Google Shape;161;p21"/>
          <p:cNvSpPr/>
          <p:nvPr/>
        </p:nvSpPr>
        <p:spPr>
          <a:xfrm>
            <a:off x="2651402" y="2790131"/>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5 -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-10.0 %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[501 - 1000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48 months.</a:t>
            </a:r>
            <a:endParaRPr sz="750" dirty="0">
              <a:solidFill>
                <a:schemeClr val="dk1"/>
              </a:solidFill>
              <a:latin typeface="Roboto Light"/>
              <a:ea typeface="Roboto Light"/>
              <a:cs typeface="Roboto Light"/>
              <a:sym typeface="Roboto Light"/>
            </a:endParaRPr>
          </a:p>
        </p:txBody>
      </p:sp>
      <p:sp>
        <p:nvSpPr>
          <p:cNvPr id="162" name="Google Shape;162;p21"/>
          <p:cNvSpPr/>
          <p:nvPr/>
        </p:nvSpPr>
        <p:spPr>
          <a:xfrm>
            <a:off x="4227752" y="2790131"/>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6 -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TBD</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[1001 - ???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TBD.</a:t>
            </a:r>
            <a:endParaRPr sz="750" dirty="0">
              <a:solidFill>
                <a:schemeClr val="dk1"/>
              </a:solidFill>
              <a:latin typeface="Roboto Light"/>
              <a:ea typeface="Roboto Light"/>
              <a:cs typeface="Roboto Light"/>
              <a:sym typeface="Roboto Light"/>
            </a:endParaRPr>
          </a:p>
        </p:txBody>
      </p:sp>
      <p:sp>
        <p:nvSpPr>
          <p:cNvPr id="163" name="Google Shape;163;p21"/>
          <p:cNvSpPr txBox="1"/>
          <p:nvPr/>
        </p:nvSpPr>
        <p:spPr>
          <a:xfrm>
            <a:off x="1017900" y="3918057"/>
            <a:ext cx="4693500" cy="323143"/>
          </a:xfrm>
          <a:prstGeom prst="rect">
            <a:avLst/>
          </a:prstGeom>
          <a:noFill/>
          <a:ln>
            <a:noFill/>
          </a:ln>
        </p:spPr>
        <p:txBody>
          <a:bodyPr spcFirstLastPara="1" wrap="square" lIns="68569" tIns="68569" rIns="68569" bIns="68569" anchor="t" anchorCtr="0">
            <a:spAutoFit/>
          </a:bodyPr>
          <a:lstStyle/>
          <a:p>
            <a:r>
              <a:rPr lang="en-GB" sz="600">
                <a:solidFill>
                  <a:schemeClr val="lt1"/>
                </a:solidFill>
                <a:latin typeface="Roboto Light"/>
                <a:ea typeface="Roboto Light"/>
                <a:cs typeface="Roboto Light"/>
                <a:sym typeface="Roboto Light"/>
              </a:rPr>
              <a:t>* discounts and guarantees depend on maintaining the respective license quantities. For details regarding the discounts check the general terms and conditions</a:t>
            </a:r>
            <a:endParaRPr sz="600">
              <a:solidFill>
                <a:schemeClr val="lt1"/>
              </a:solidFill>
              <a:latin typeface="Roboto Light"/>
              <a:ea typeface="Roboto Light"/>
              <a:cs typeface="Roboto Light"/>
              <a:sym typeface="Roboto Light"/>
            </a:endParaRPr>
          </a:p>
        </p:txBody>
      </p:sp>
      <p:sp>
        <p:nvSpPr>
          <p:cNvPr id="4" name="Title 3">
            <a:extLst>
              <a:ext uri="{FF2B5EF4-FFF2-40B4-BE49-F238E27FC236}">
                <a16:creationId xmlns:a16="http://schemas.microsoft.com/office/drawing/2014/main" id="{22DA4F83-6C7E-6448-6837-631733779266}"/>
              </a:ext>
            </a:extLst>
          </p:cNvPr>
          <p:cNvSpPr>
            <a:spLocks noGrp="1"/>
          </p:cNvSpPr>
          <p:nvPr>
            <p:ph type="title"/>
          </p:nvPr>
        </p:nvSpPr>
        <p:spPr/>
        <p:txBody>
          <a:bodyPr>
            <a:normAutofit fontScale="90000"/>
          </a:bodyPr>
          <a:lstStyle/>
          <a:p>
            <a:r>
              <a:rPr lang="en-US" dirty="0"/>
              <a:t>Sample Options</a:t>
            </a:r>
          </a:p>
        </p:txBody>
      </p:sp>
      <p:sp>
        <p:nvSpPr>
          <p:cNvPr id="2" name="Slide Number Placeholder 0"/>
          <p:cNvSpPr>
            <a:spLocks noGrp="1"/>
          </p:cNvSpPr>
          <p:nvPr>
            <p:ph type="sldNum" idx="12"/>
          </p:nvPr>
        </p:nvSpPr>
        <p:spPr/>
        <p:txBody>
          <a:bodyPr/>
          <a:lstStyle/>
          <a:p>
            <a:fld id="{00000000-1234-1234-1234-123412341234}" type="slidenum">
              <a:rPr lang="en-GB"/>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2"/>
          <p:cNvGrpSpPr/>
          <p:nvPr/>
        </p:nvGrpSpPr>
        <p:grpSpPr>
          <a:xfrm>
            <a:off x="1017904" y="1648852"/>
            <a:ext cx="1192925" cy="2342198"/>
            <a:chOff x="984170" y="283725"/>
            <a:chExt cx="2224880" cy="4076400"/>
          </a:xfrm>
        </p:grpSpPr>
        <p:sp>
          <p:nvSpPr>
            <p:cNvPr id="169" name="Google Shape;169;p22"/>
            <p:cNvSpPr/>
            <p:nvPr/>
          </p:nvSpPr>
          <p:spPr>
            <a:xfrm>
              <a:off x="1178650" y="283725"/>
              <a:ext cx="2030400" cy="4076400"/>
            </a:xfrm>
            <a:prstGeom prst="rect">
              <a:avLst/>
            </a:prstGeom>
            <a:solidFill>
              <a:srgbClr val="3697DB"/>
            </a:solidFill>
            <a:ln>
              <a:noFill/>
            </a:ln>
          </p:spPr>
          <p:txBody>
            <a:bodyPr spcFirstLastPara="1" wrap="square" lIns="68569" tIns="68569" rIns="68569" bIns="68569" anchor="ctr" anchorCtr="0">
              <a:noAutofit/>
            </a:bodyPr>
            <a:lstStyle/>
            <a:p>
              <a:endParaRPr sz="1050"/>
            </a:p>
          </p:txBody>
        </p:sp>
        <p:sp>
          <p:nvSpPr>
            <p:cNvPr id="170" name="Google Shape;170;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1" name="Google Shape;171;p22"/>
            <p:cNvSpPr/>
            <p:nvPr/>
          </p:nvSpPr>
          <p:spPr>
            <a:xfrm>
              <a:off x="1233853" y="1371892"/>
              <a:ext cx="1815000" cy="608100"/>
            </a:xfrm>
            <a:prstGeom prst="rect">
              <a:avLst/>
            </a:prstGeom>
            <a:noFill/>
            <a:ln>
              <a:noFill/>
            </a:ln>
          </p:spPr>
          <p:txBody>
            <a:bodyPr spcFirstLastPara="1" wrap="square" lIns="68569" tIns="68569" rIns="68569" bIns="68569" anchor="t" anchorCtr="0">
              <a:noAutofit/>
            </a:bodyPr>
            <a:lstStyle/>
            <a:p>
              <a:r>
                <a:rPr lang="en-GB" sz="675">
                  <a:solidFill>
                    <a:srgbClr val="3697DB"/>
                  </a:solidFill>
                  <a:latin typeface="Roboto Medium"/>
                  <a:ea typeface="Roboto Medium"/>
                  <a:cs typeface="Roboto Medium"/>
                  <a:sym typeface="Roboto Medium"/>
                </a:rPr>
                <a:t>Per month, per user </a:t>
              </a:r>
              <a:endParaRPr sz="675">
                <a:solidFill>
                  <a:srgbClr val="3697DB"/>
                </a:solidFill>
                <a:latin typeface="Roboto Medium"/>
                <a:ea typeface="Roboto Medium"/>
                <a:cs typeface="Roboto Medium"/>
                <a:sym typeface="Roboto Medium"/>
              </a:endParaRPr>
            </a:p>
          </p:txBody>
        </p:sp>
        <p:sp>
          <p:nvSpPr>
            <p:cNvPr id="172" name="Google Shape;172;p22"/>
            <p:cNvSpPr/>
            <p:nvPr/>
          </p:nvSpPr>
          <p:spPr>
            <a:xfrm>
              <a:off x="1233853" y="1993456"/>
              <a:ext cx="1815000" cy="829800"/>
            </a:xfrm>
            <a:prstGeom prst="rect">
              <a:avLst/>
            </a:prstGeom>
            <a:noFill/>
            <a:ln>
              <a:noFill/>
            </a:ln>
          </p:spPr>
          <p:txBody>
            <a:bodyPr spcFirstLastPara="1" wrap="square" lIns="68569" tIns="68569" rIns="68569" bIns="68569" anchor="t" anchorCtr="0">
              <a:noAutofit/>
            </a:bodyPr>
            <a:lstStyle/>
            <a:p>
              <a:pPr>
                <a:lnSpc>
                  <a:spcPct val="115000"/>
                </a:lnSpc>
              </a:pPr>
              <a:r>
                <a:rPr lang="en-GB" sz="525">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12 months. </a:t>
              </a:r>
              <a:endParaRPr sz="525">
                <a:solidFill>
                  <a:schemeClr val="dk1"/>
                </a:solidFill>
                <a:latin typeface="Roboto" panose="02000000000000000000"/>
                <a:ea typeface="Roboto" panose="02000000000000000000"/>
                <a:cs typeface="Roboto" panose="02000000000000000000"/>
                <a:sym typeface="Roboto" panose="02000000000000000000"/>
              </a:endParaRPr>
            </a:p>
          </p:txBody>
        </p:sp>
        <p:sp>
          <p:nvSpPr>
            <p:cNvPr id="173" name="Google Shape;173;p22"/>
            <p:cNvSpPr/>
            <p:nvPr/>
          </p:nvSpPr>
          <p:spPr>
            <a:xfrm>
              <a:off x="1233854" y="470583"/>
              <a:ext cx="1815000" cy="963300"/>
            </a:xfrm>
            <a:prstGeom prst="rect">
              <a:avLst/>
            </a:prstGeom>
            <a:noFill/>
            <a:ln>
              <a:noFill/>
            </a:ln>
          </p:spPr>
          <p:txBody>
            <a:bodyPr spcFirstLastPara="1" wrap="square" lIns="68569" tIns="68569" rIns="68569" bIns="68569" anchor="t" anchorCtr="0">
              <a:noAutofit/>
            </a:bodyPr>
            <a:lstStyle/>
            <a:p>
              <a:r>
                <a:rPr lang="en-GB" sz="1125" b="1">
                  <a:solidFill>
                    <a:srgbClr val="3697DB"/>
                  </a:solidFill>
                  <a:latin typeface="Roboto" panose="02000000000000000000"/>
                  <a:ea typeface="Roboto" panose="02000000000000000000"/>
                  <a:cs typeface="Roboto" panose="02000000000000000000"/>
                  <a:sym typeface="Roboto" panose="02000000000000000000"/>
                </a:rPr>
                <a:t>Basic</a:t>
              </a:r>
              <a:endParaRPr sz="1125" b="1">
                <a:solidFill>
                  <a:srgbClr val="3697DB"/>
                </a:solidFill>
                <a:latin typeface="Roboto" panose="02000000000000000000"/>
                <a:ea typeface="Roboto" panose="02000000000000000000"/>
                <a:cs typeface="Roboto" panose="02000000000000000000"/>
                <a:sym typeface="Roboto" panose="02000000000000000000"/>
              </a:endParaRPr>
            </a:p>
            <a:p>
              <a:r>
                <a:rPr lang="en-GB" sz="1875" b="1">
                  <a:solidFill>
                    <a:srgbClr val="3697DB"/>
                  </a:solidFill>
                  <a:latin typeface="Roboto" panose="02000000000000000000"/>
                  <a:ea typeface="Roboto" panose="02000000000000000000"/>
                  <a:cs typeface="Roboto" panose="02000000000000000000"/>
                  <a:sym typeface="Roboto" panose="02000000000000000000"/>
                </a:rPr>
                <a:t>€ 9.99</a:t>
              </a:r>
              <a:endParaRPr sz="1875"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74" name="Google Shape;174;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68569" tIns="68569" rIns="68569" bIns="68569" anchor="ctr" anchorCtr="0">
              <a:noAutofit/>
            </a:bodyPr>
            <a:lstStyle/>
            <a:p>
              <a:endParaRPr sz="1050"/>
            </a:p>
          </p:txBody>
        </p:sp>
        <p:sp>
          <p:nvSpPr>
            <p:cNvPr id="175" name="Google Shape;175;p22"/>
            <p:cNvSpPr/>
            <p:nvPr/>
          </p:nvSpPr>
          <p:spPr>
            <a:xfrm>
              <a:off x="984170" y="3072990"/>
              <a:ext cx="2145000" cy="1085400"/>
            </a:xfrm>
            <a:prstGeom prst="rect">
              <a:avLst/>
            </a:prstGeom>
            <a:noFill/>
            <a:ln>
              <a:noFill/>
            </a:ln>
          </p:spPr>
          <p:txBody>
            <a:bodyPr spcFirstLastPara="1" wrap="square" lIns="68569" tIns="68569" rIns="68569" bIns="68569" anchor="t" anchorCtr="0">
              <a:noAutofit/>
            </a:bodyPr>
            <a:lstStyle/>
            <a:p>
              <a:pPr>
                <a:lnSpc>
                  <a:spcPct val="150000"/>
                </a:lnSpc>
              </a:pPr>
              <a:r>
                <a:rPr lang="en-GB" sz="450">
                  <a:solidFill>
                    <a:schemeClr val="lt1"/>
                  </a:solidFill>
                  <a:latin typeface="Roboto" panose="02000000000000000000"/>
                  <a:ea typeface="Roboto" panose="02000000000000000000"/>
                  <a:cs typeface="Roboto" panose="02000000000000000000"/>
                  <a:sym typeface="Roboto" panose="02000000000000000000"/>
                </a:rPr>
                <a:t>          </a:t>
              </a:r>
              <a:r>
                <a:rPr lang="en-GB" sz="450">
                  <a:solidFill>
                    <a:srgbClr val="FFFFFF"/>
                  </a:solidFill>
                  <a:latin typeface="Roboto" panose="02000000000000000000"/>
                  <a:ea typeface="Roboto" panose="02000000000000000000"/>
                  <a:cs typeface="Roboto" panose="02000000000000000000"/>
                  <a:sym typeface="Roboto" panose="02000000000000000000"/>
                </a:rPr>
                <a:t>Key components: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Customer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Supplier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Item Management </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Billing </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Accounting</a:t>
              </a:r>
              <a:endParaRPr sz="45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76" name="Google Shape;176;p22"/>
          <p:cNvGrpSpPr/>
          <p:nvPr/>
        </p:nvGrpSpPr>
        <p:grpSpPr>
          <a:xfrm>
            <a:off x="2159882" y="1648852"/>
            <a:ext cx="1192925" cy="2342198"/>
            <a:chOff x="984170" y="283725"/>
            <a:chExt cx="2224880" cy="4076400"/>
          </a:xfrm>
        </p:grpSpPr>
        <p:sp>
          <p:nvSpPr>
            <p:cNvPr id="177" name="Google Shape;177;p22"/>
            <p:cNvSpPr/>
            <p:nvPr/>
          </p:nvSpPr>
          <p:spPr>
            <a:xfrm>
              <a:off x="1178650" y="283725"/>
              <a:ext cx="2030400" cy="4076400"/>
            </a:xfrm>
            <a:prstGeom prst="rect">
              <a:avLst/>
            </a:prstGeom>
            <a:solidFill>
              <a:srgbClr val="3697DB"/>
            </a:solidFill>
            <a:ln>
              <a:noFill/>
            </a:ln>
          </p:spPr>
          <p:txBody>
            <a:bodyPr spcFirstLastPara="1" wrap="square" lIns="68569" tIns="68569" rIns="68569" bIns="68569" anchor="ctr" anchorCtr="0">
              <a:noAutofit/>
            </a:bodyPr>
            <a:lstStyle/>
            <a:p>
              <a:endParaRPr sz="1050"/>
            </a:p>
          </p:txBody>
        </p:sp>
        <p:sp>
          <p:nvSpPr>
            <p:cNvPr id="178" name="Google Shape;178;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9" name="Google Shape;179;p22"/>
            <p:cNvSpPr/>
            <p:nvPr/>
          </p:nvSpPr>
          <p:spPr>
            <a:xfrm>
              <a:off x="1233853" y="1371892"/>
              <a:ext cx="1815000" cy="608100"/>
            </a:xfrm>
            <a:prstGeom prst="rect">
              <a:avLst/>
            </a:prstGeom>
            <a:noFill/>
            <a:ln>
              <a:noFill/>
            </a:ln>
          </p:spPr>
          <p:txBody>
            <a:bodyPr spcFirstLastPara="1" wrap="square" lIns="68569" tIns="68569" rIns="68569" bIns="68569" anchor="t" anchorCtr="0">
              <a:noAutofit/>
            </a:bodyPr>
            <a:lstStyle/>
            <a:p>
              <a:r>
                <a:rPr lang="en-GB" sz="675">
                  <a:solidFill>
                    <a:srgbClr val="3697DB"/>
                  </a:solidFill>
                  <a:latin typeface="Roboto Medium"/>
                  <a:ea typeface="Roboto Medium"/>
                  <a:cs typeface="Roboto Medium"/>
                  <a:sym typeface="Roboto Medium"/>
                </a:rPr>
                <a:t>Per month, per user </a:t>
              </a:r>
              <a:endParaRPr sz="675">
                <a:solidFill>
                  <a:srgbClr val="3697DB"/>
                </a:solidFill>
                <a:latin typeface="Roboto Medium"/>
                <a:ea typeface="Roboto Medium"/>
                <a:cs typeface="Roboto Medium"/>
                <a:sym typeface="Roboto Medium"/>
              </a:endParaRPr>
            </a:p>
          </p:txBody>
        </p:sp>
        <p:sp>
          <p:nvSpPr>
            <p:cNvPr id="180" name="Google Shape;180;p22"/>
            <p:cNvSpPr/>
            <p:nvPr/>
          </p:nvSpPr>
          <p:spPr>
            <a:xfrm>
              <a:off x="1233838" y="1993462"/>
              <a:ext cx="1815000" cy="675000"/>
            </a:xfrm>
            <a:prstGeom prst="rect">
              <a:avLst/>
            </a:prstGeom>
            <a:noFill/>
            <a:ln>
              <a:noFill/>
            </a:ln>
          </p:spPr>
          <p:txBody>
            <a:bodyPr spcFirstLastPara="1" wrap="square" lIns="68569" tIns="68569" rIns="68569" bIns="68569" anchor="t" anchorCtr="0">
              <a:noAutofit/>
            </a:bodyPr>
            <a:lstStyle/>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18 months. </a:t>
              </a:r>
              <a:endParaRPr sz="525"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181" name="Google Shape;181;p22"/>
            <p:cNvSpPr/>
            <p:nvPr/>
          </p:nvSpPr>
          <p:spPr>
            <a:xfrm>
              <a:off x="1233838" y="470584"/>
              <a:ext cx="1815000" cy="901200"/>
            </a:xfrm>
            <a:prstGeom prst="rect">
              <a:avLst/>
            </a:prstGeom>
            <a:noFill/>
            <a:ln>
              <a:noFill/>
            </a:ln>
          </p:spPr>
          <p:txBody>
            <a:bodyPr spcFirstLastPara="1" wrap="square" lIns="68569" tIns="68569" rIns="68569" bIns="68569" anchor="t" anchorCtr="0">
              <a:noAutofit/>
            </a:bodyPr>
            <a:lstStyle/>
            <a:p>
              <a:r>
                <a:rPr lang="en-GB" sz="1125" b="1">
                  <a:solidFill>
                    <a:srgbClr val="3697DB"/>
                  </a:solidFill>
                  <a:latin typeface="Roboto" panose="02000000000000000000"/>
                  <a:ea typeface="Roboto" panose="02000000000000000000"/>
                  <a:cs typeface="Roboto" panose="02000000000000000000"/>
                  <a:sym typeface="Roboto" panose="02000000000000000000"/>
                </a:rPr>
                <a:t>Medium</a:t>
              </a:r>
              <a:endParaRPr sz="1875" b="1">
                <a:solidFill>
                  <a:srgbClr val="3697DB"/>
                </a:solidFill>
                <a:latin typeface="Roboto" panose="02000000000000000000"/>
                <a:ea typeface="Roboto" panose="02000000000000000000"/>
                <a:cs typeface="Roboto" panose="02000000000000000000"/>
                <a:sym typeface="Roboto" panose="02000000000000000000"/>
              </a:endParaRPr>
            </a:p>
            <a:p>
              <a:pPr>
                <a:buClr>
                  <a:schemeClr val="dk1"/>
                </a:buClr>
                <a:buSzPts val="1100"/>
              </a:pPr>
              <a:r>
                <a:rPr lang="en-GB" sz="1875" b="1">
                  <a:solidFill>
                    <a:srgbClr val="3697DB"/>
                  </a:solidFill>
                  <a:latin typeface="Roboto" panose="02000000000000000000"/>
                  <a:ea typeface="Roboto" panose="02000000000000000000"/>
                  <a:cs typeface="Roboto" panose="02000000000000000000"/>
                  <a:sym typeface="Roboto" panose="02000000000000000000"/>
                </a:rPr>
                <a:t>€ 14.99</a:t>
              </a:r>
              <a:endParaRPr sz="3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82" name="Google Shape;182;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68569" tIns="68569" rIns="68569" bIns="68569" anchor="ctr" anchorCtr="0">
              <a:noAutofit/>
            </a:bodyPr>
            <a:lstStyle/>
            <a:p>
              <a:endParaRPr sz="1050"/>
            </a:p>
          </p:txBody>
        </p:sp>
        <p:sp>
          <p:nvSpPr>
            <p:cNvPr id="183" name="Google Shape;183;p22"/>
            <p:cNvSpPr/>
            <p:nvPr/>
          </p:nvSpPr>
          <p:spPr>
            <a:xfrm>
              <a:off x="984170" y="3072990"/>
              <a:ext cx="2145000" cy="1085400"/>
            </a:xfrm>
            <a:prstGeom prst="rect">
              <a:avLst/>
            </a:prstGeom>
            <a:noFill/>
            <a:ln>
              <a:noFill/>
            </a:ln>
          </p:spPr>
          <p:txBody>
            <a:bodyPr spcFirstLastPara="1" wrap="square" lIns="68569" tIns="68569" rIns="68569" bIns="68569" anchor="t" anchorCtr="0">
              <a:noAutofit/>
            </a:bodyPr>
            <a:lstStyle/>
            <a:p>
              <a:pPr>
                <a:lnSpc>
                  <a:spcPct val="150000"/>
                </a:lnSpc>
              </a:pPr>
              <a:r>
                <a:rPr lang="en-GB" sz="450">
                  <a:solidFill>
                    <a:srgbClr val="FFFFFF"/>
                  </a:solidFill>
                  <a:latin typeface="Roboto" panose="02000000000000000000"/>
                  <a:ea typeface="Roboto" panose="02000000000000000000"/>
                  <a:cs typeface="Roboto" panose="02000000000000000000"/>
                  <a:sym typeface="Roboto" panose="02000000000000000000"/>
                </a:rPr>
                <a:t>          Additional key components: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Asset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Warehouse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Contract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Jobs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Workflows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a:lnSpc>
                  <a:spcPct val="150000"/>
                </a:lnSpc>
              </a:pPr>
              <a:endParaRPr sz="450">
                <a:solidFill>
                  <a:srgbClr val="FFFFFF"/>
                </a:solidFill>
                <a:latin typeface="Roboto" panose="02000000000000000000"/>
                <a:ea typeface="Roboto" panose="02000000000000000000"/>
                <a:cs typeface="Roboto" panose="02000000000000000000"/>
                <a:sym typeface="Roboto" panose="02000000000000000000"/>
              </a:endParaRPr>
            </a:p>
            <a:p>
              <a:pPr>
                <a:lnSpc>
                  <a:spcPct val="150000"/>
                </a:lnSpc>
              </a:pPr>
              <a:endParaRPr sz="45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84" name="Google Shape;184;p22"/>
          <p:cNvGrpSpPr/>
          <p:nvPr/>
        </p:nvGrpSpPr>
        <p:grpSpPr>
          <a:xfrm>
            <a:off x="3301859" y="1648852"/>
            <a:ext cx="1192925" cy="2342198"/>
            <a:chOff x="984170" y="283725"/>
            <a:chExt cx="2224880" cy="4076400"/>
          </a:xfrm>
        </p:grpSpPr>
        <p:sp>
          <p:nvSpPr>
            <p:cNvPr id="185" name="Google Shape;185;p22"/>
            <p:cNvSpPr/>
            <p:nvPr/>
          </p:nvSpPr>
          <p:spPr>
            <a:xfrm>
              <a:off x="1178650" y="283725"/>
              <a:ext cx="2030400" cy="4076400"/>
            </a:xfrm>
            <a:prstGeom prst="rect">
              <a:avLst/>
            </a:prstGeom>
            <a:solidFill>
              <a:srgbClr val="3697DB"/>
            </a:solidFill>
            <a:ln>
              <a:noFill/>
            </a:ln>
          </p:spPr>
          <p:txBody>
            <a:bodyPr spcFirstLastPara="1" wrap="square" lIns="68569" tIns="68569" rIns="68569" bIns="68569" anchor="ctr" anchorCtr="0">
              <a:noAutofit/>
            </a:bodyPr>
            <a:lstStyle/>
            <a:p>
              <a:endParaRPr sz="1050"/>
            </a:p>
          </p:txBody>
        </p:sp>
        <p:sp>
          <p:nvSpPr>
            <p:cNvPr id="186" name="Google Shape;186;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87" name="Google Shape;187;p22"/>
            <p:cNvSpPr/>
            <p:nvPr/>
          </p:nvSpPr>
          <p:spPr>
            <a:xfrm>
              <a:off x="1233853" y="1371892"/>
              <a:ext cx="1815000" cy="608100"/>
            </a:xfrm>
            <a:prstGeom prst="rect">
              <a:avLst/>
            </a:prstGeom>
            <a:noFill/>
            <a:ln>
              <a:noFill/>
            </a:ln>
          </p:spPr>
          <p:txBody>
            <a:bodyPr spcFirstLastPara="1" wrap="square" lIns="68569" tIns="68569" rIns="68569" bIns="68569" anchor="t" anchorCtr="0">
              <a:noAutofit/>
            </a:bodyPr>
            <a:lstStyle/>
            <a:p>
              <a:r>
                <a:rPr lang="en-GB" sz="675">
                  <a:solidFill>
                    <a:srgbClr val="3697DB"/>
                  </a:solidFill>
                  <a:latin typeface="Roboto Medium"/>
                  <a:ea typeface="Roboto Medium"/>
                  <a:cs typeface="Roboto Medium"/>
                  <a:sym typeface="Roboto Medium"/>
                </a:rPr>
                <a:t>Per month, per user </a:t>
              </a:r>
              <a:endParaRPr sz="675">
                <a:solidFill>
                  <a:srgbClr val="3697DB"/>
                </a:solidFill>
                <a:latin typeface="Roboto Medium"/>
                <a:ea typeface="Roboto Medium"/>
                <a:cs typeface="Roboto Medium"/>
                <a:sym typeface="Roboto Medium"/>
              </a:endParaRPr>
            </a:p>
          </p:txBody>
        </p:sp>
        <p:sp>
          <p:nvSpPr>
            <p:cNvPr id="188" name="Google Shape;188;p22"/>
            <p:cNvSpPr/>
            <p:nvPr/>
          </p:nvSpPr>
          <p:spPr>
            <a:xfrm>
              <a:off x="1233857" y="1993463"/>
              <a:ext cx="1815000" cy="675000"/>
            </a:xfrm>
            <a:prstGeom prst="rect">
              <a:avLst/>
            </a:prstGeom>
            <a:noFill/>
            <a:ln>
              <a:noFill/>
            </a:ln>
          </p:spPr>
          <p:txBody>
            <a:bodyPr spcFirstLastPara="1" wrap="square" lIns="68569" tIns="68569" rIns="68569" bIns="68569" anchor="t" anchorCtr="0">
              <a:noAutofit/>
            </a:bodyPr>
            <a:lstStyle/>
            <a:p>
              <a:pPr>
                <a:lnSpc>
                  <a:spcPct val="115000"/>
                </a:lnSpc>
              </a:pPr>
              <a:r>
                <a:rPr lang="en-GB" sz="525">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24 months.</a:t>
              </a:r>
              <a:endParaRPr sz="525">
                <a:solidFill>
                  <a:schemeClr val="dk1"/>
                </a:solidFill>
                <a:latin typeface="Roboto" panose="02000000000000000000"/>
                <a:ea typeface="Roboto" panose="02000000000000000000"/>
                <a:cs typeface="Roboto" panose="02000000000000000000"/>
                <a:sym typeface="Roboto" panose="02000000000000000000"/>
              </a:endParaRPr>
            </a:p>
          </p:txBody>
        </p:sp>
        <p:sp>
          <p:nvSpPr>
            <p:cNvPr id="189" name="Google Shape;189;p22"/>
            <p:cNvSpPr/>
            <p:nvPr/>
          </p:nvSpPr>
          <p:spPr>
            <a:xfrm>
              <a:off x="1233857" y="470584"/>
              <a:ext cx="1815000" cy="901200"/>
            </a:xfrm>
            <a:prstGeom prst="rect">
              <a:avLst/>
            </a:prstGeom>
            <a:noFill/>
            <a:ln>
              <a:noFill/>
            </a:ln>
          </p:spPr>
          <p:txBody>
            <a:bodyPr spcFirstLastPara="1" wrap="square" lIns="68569" tIns="68569" rIns="68569" bIns="68569" anchor="t" anchorCtr="0">
              <a:noAutofit/>
            </a:bodyPr>
            <a:lstStyle/>
            <a:p>
              <a:r>
                <a:rPr lang="en-GB" sz="1125" b="1">
                  <a:solidFill>
                    <a:srgbClr val="3697DB"/>
                  </a:solidFill>
                  <a:latin typeface="Roboto" panose="02000000000000000000"/>
                  <a:ea typeface="Roboto" panose="02000000000000000000"/>
                  <a:cs typeface="Roboto" panose="02000000000000000000"/>
                  <a:sym typeface="Roboto" panose="02000000000000000000"/>
                </a:rPr>
                <a:t>Advanced</a:t>
              </a:r>
              <a:endParaRPr sz="1875" b="1">
                <a:solidFill>
                  <a:srgbClr val="3697DB"/>
                </a:solidFill>
                <a:latin typeface="Roboto" panose="02000000000000000000"/>
                <a:ea typeface="Roboto" panose="02000000000000000000"/>
                <a:cs typeface="Roboto" panose="02000000000000000000"/>
                <a:sym typeface="Roboto" panose="02000000000000000000"/>
              </a:endParaRPr>
            </a:p>
            <a:p>
              <a:pPr>
                <a:buClr>
                  <a:schemeClr val="dk1"/>
                </a:buClr>
                <a:buSzPts val="1100"/>
              </a:pPr>
              <a:r>
                <a:rPr lang="en-GB" sz="1875" b="1">
                  <a:solidFill>
                    <a:srgbClr val="3697DB"/>
                  </a:solidFill>
                  <a:latin typeface="Roboto" panose="02000000000000000000"/>
                  <a:ea typeface="Roboto" panose="02000000000000000000"/>
                  <a:cs typeface="Roboto" panose="02000000000000000000"/>
                  <a:sym typeface="Roboto" panose="02000000000000000000"/>
                </a:rPr>
                <a:t>€ 19.99</a:t>
              </a:r>
              <a:endParaRPr sz="3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90" name="Google Shape;190;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68569" tIns="68569" rIns="68569" bIns="68569" anchor="ctr" anchorCtr="0">
              <a:noAutofit/>
            </a:bodyPr>
            <a:lstStyle/>
            <a:p>
              <a:endParaRPr sz="1050"/>
            </a:p>
          </p:txBody>
        </p:sp>
        <p:sp>
          <p:nvSpPr>
            <p:cNvPr id="191" name="Google Shape;191;p22"/>
            <p:cNvSpPr/>
            <p:nvPr/>
          </p:nvSpPr>
          <p:spPr>
            <a:xfrm>
              <a:off x="984170" y="3072990"/>
              <a:ext cx="2145000" cy="1085400"/>
            </a:xfrm>
            <a:prstGeom prst="rect">
              <a:avLst/>
            </a:prstGeom>
            <a:noFill/>
            <a:ln>
              <a:noFill/>
            </a:ln>
          </p:spPr>
          <p:txBody>
            <a:bodyPr spcFirstLastPara="1" wrap="square" lIns="68569" tIns="68569" rIns="68569" bIns="68569" anchor="t" anchorCtr="0">
              <a:noAutofit/>
            </a:bodyPr>
            <a:lstStyle/>
            <a:p>
              <a:pPr>
                <a:lnSpc>
                  <a:spcPct val="150000"/>
                </a:lnSpc>
              </a:pPr>
              <a:r>
                <a:rPr lang="en-GB" sz="450">
                  <a:solidFill>
                    <a:schemeClr val="lt1"/>
                  </a:solidFill>
                  <a:latin typeface="Roboto" panose="02000000000000000000"/>
                  <a:ea typeface="Roboto" panose="02000000000000000000"/>
                  <a:cs typeface="Roboto" panose="02000000000000000000"/>
                  <a:sym typeface="Roboto" panose="02000000000000000000"/>
                </a:rPr>
                <a:t>          Additional key components: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Cash</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Financial reporting</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Tax reporting</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Helper</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Checklist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a:lnSpc>
                  <a:spcPct val="150000"/>
                </a:lnSpc>
              </a:pPr>
              <a:endParaRPr sz="45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92" name="Google Shape;192;p22"/>
          <p:cNvGrpSpPr/>
          <p:nvPr/>
        </p:nvGrpSpPr>
        <p:grpSpPr>
          <a:xfrm>
            <a:off x="4443837" y="1648852"/>
            <a:ext cx="1192925" cy="2342198"/>
            <a:chOff x="984170" y="283725"/>
            <a:chExt cx="2224880" cy="4076400"/>
          </a:xfrm>
        </p:grpSpPr>
        <p:sp>
          <p:nvSpPr>
            <p:cNvPr id="193" name="Google Shape;193;p22"/>
            <p:cNvSpPr/>
            <p:nvPr/>
          </p:nvSpPr>
          <p:spPr>
            <a:xfrm>
              <a:off x="1178650" y="283725"/>
              <a:ext cx="2030400" cy="4076400"/>
            </a:xfrm>
            <a:prstGeom prst="rect">
              <a:avLst/>
            </a:prstGeom>
            <a:solidFill>
              <a:srgbClr val="3697DB"/>
            </a:solidFill>
            <a:ln>
              <a:noFill/>
            </a:ln>
          </p:spPr>
          <p:txBody>
            <a:bodyPr spcFirstLastPara="1" wrap="square" lIns="68569" tIns="68569" rIns="68569" bIns="68569" anchor="ctr" anchorCtr="0">
              <a:noAutofit/>
            </a:bodyPr>
            <a:lstStyle/>
            <a:p>
              <a:endParaRPr sz="1050"/>
            </a:p>
          </p:txBody>
        </p:sp>
        <p:sp>
          <p:nvSpPr>
            <p:cNvPr id="194" name="Google Shape;194;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95" name="Google Shape;195;p22"/>
            <p:cNvSpPr/>
            <p:nvPr/>
          </p:nvSpPr>
          <p:spPr>
            <a:xfrm>
              <a:off x="1233853" y="1345558"/>
              <a:ext cx="1815000" cy="6081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GB" sz="675">
                  <a:solidFill>
                    <a:srgbClr val="3697DB"/>
                  </a:solidFill>
                  <a:latin typeface="Roboto Medium"/>
                  <a:ea typeface="Roboto Medium"/>
                  <a:cs typeface="Roboto Medium"/>
                  <a:sym typeface="Roboto Medium"/>
                </a:rPr>
                <a:t>Per month, per user </a:t>
              </a:r>
              <a:endParaRPr sz="675">
                <a:solidFill>
                  <a:srgbClr val="3697DB"/>
                </a:solidFill>
                <a:latin typeface="Roboto Medium"/>
                <a:ea typeface="Roboto Medium"/>
                <a:cs typeface="Roboto Medium"/>
                <a:sym typeface="Roboto Medium"/>
              </a:endParaRPr>
            </a:p>
            <a:p>
              <a:endParaRPr sz="750">
                <a:solidFill>
                  <a:schemeClr val="dk1"/>
                </a:solidFill>
                <a:latin typeface="Roboto Medium"/>
                <a:ea typeface="Roboto Medium"/>
                <a:cs typeface="Roboto Medium"/>
                <a:sym typeface="Roboto Medium"/>
              </a:endParaRPr>
            </a:p>
          </p:txBody>
        </p:sp>
        <p:sp>
          <p:nvSpPr>
            <p:cNvPr id="196" name="Google Shape;196;p22"/>
            <p:cNvSpPr/>
            <p:nvPr/>
          </p:nvSpPr>
          <p:spPr>
            <a:xfrm>
              <a:off x="1233841" y="1967116"/>
              <a:ext cx="1815000" cy="562800"/>
            </a:xfrm>
            <a:prstGeom prst="rect">
              <a:avLst/>
            </a:prstGeom>
            <a:noFill/>
            <a:ln>
              <a:noFill/>
            </a:ln>
          </p:spPr>
          <p:txBody>
            <a:bodyPr spcFirstLastPara="1" wrap="square" lIns="68569" tIns="68569" rIns="68569" bIns="68569" anchor="t" anchorCtr="0">
              <a:noAutofit/>
            </a:bodyPr>
            <a:lstStyle/>
            <a:p>
              <a:pPr>
                <a:lnSpc>
                  <a:spcPct val="115000"/>
                </a:lnSpc>
              </a:pPr>
              <a:r>
                <a:rPr lang="en-GB" sz="525">
                  <a:solidFill>
                    <a:schemeClr val="dk1"/>
                  </a:solidFill>
                  <a:latin typeface="Roboto" panose="02000000000000000000"/>
                  <a:ea typeface="Roboto" panose="02000000000000000000"/>
                  <a:cs typeface="Roboto" panose="02000000000000000000"/>
                  <a:sym typeface="Roboto" panose="02000000000000000000"/>
                </a:rPr>
                <a:t>Conditions and features to be discussed individually.</a:t>
              </a:r>
              <a:endParaRPr sz="525">
                <a:solidFill>
                  <a:schemeClr val="dk1"/>
                </a:solidFill>
                <a:latin typeface="Roboto" panose="02000000000000000000"/>
                <a:ea typeface="Roboto" panose="02000000000000000000"/>
                <a:cs typeface="Roboto" panose="02000000000000000000"/>
                <a:sym typeface="Roboto" panose="02000000000000000000"/>
              </a:endParaRPr>
            </a:p>
          </p:txBody>
        </p:sp>
        <p:sp>
          <p:nvSpPr>
            <p:cNvPr id="197" name="Google Shape;197;p22"/>
            <p:cNvSpPr/>
            <p:nvPr/>
          </p:nvSpPr>
          <p:spPr>
            <a:xfrm>
              <a:off x="1233841" y="470585"/>
              <a:ext cx="1815000" cy="875100"/>
            </a:xfrm>
            <a:prstGeom prst="rect">
              <a:avLst/>
            </a:prstGeom>
            <a:noFill/>
            <a:ln>
              <a:noFill/>
            </a:ln>
          </p:spPr>
          <p:txBody>
            <a:bodyPr spcFirstLastPara="1" wrap="square" lIns="68569" tIns="68569" rIns="68569" bIns="68569" anchor="t" anchorCtr="0">
              <a:noAutofit/>
            </a:bodyPr>
            <a:lstStyle/>
            <a:p>
              <a:r>
                <a:rPr lang="en-GB" sz="1125" b="1">
                  <a:solidFill>
                    <a:srgbClr val="3697DB"/>
                  </a:solidFill>
                  <a:latin typeface="Roboto" panose="02000000000000000000"/>
                  <a:ea typeface="Roboto" panose="02000000000000000000"/>
                  <a:cs typeface="Roboto" panose="02000000000000000000"/>
                  <a:sym typeface="Roboto" panose="02000000000000000000"/>
                </a:rPr>
                <a:t>Custom</a:t>
              </a:r>
              <a:endParaRPr sz="1875" b="1">
                <a:solidFill>
                  <a:srgbClr val="3697DB"/>
                </a:solidFill>
                <a:latin typeface="Roboto" panose="02000000000000000000"/>
                <a:ea typeface="Roboto" panose="02000000000000000000"/>
                <a:cs typeface="Roboto" panose="02000000000000000000"/>
                <a:sym typeface="Roboto" panose="02000000000000000000"/>
              </a:endParaRPr>
            </a:p>
            <a:p>
              <a:pPr>
                <a:buClr>
                  <a:schemeClr val="dk1"/>
                </a:buClr>
                <a:buSzPts val="1100"/>
              </a:pPr>
              <a:r>
                <a:rPr lang="en-GB" sz="1875" b="1">
                  <a:solidFill>
                    <a:srgbClr val="3697DB"/>
                  </a:solidFill>
                  <a:latin typeface="Roboto" panose="02000000000000000000"/>
                  <a:ea typeface="Roboto" panose="02000000000000000000"/>
                  <a:cs typeface="Roboto" panose="02000000000000000000"/>
                  <a:sym typeface="Roboto" panose="02000000000000000000"/>
                </a:rPr>
                <a:t>TBD</a:t>
              </a:r>
              <a:endParaRPr sz="3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98" name="Google Shape;198;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68569" tIns="68569" rIns="68569" bIns="68569" anchor="ctr" anchorCtr="0">
              <a:noAutofit/>
            </a:bodyPr>
            <a:lstStyle/>
            <a:p>
              <a:endParaRPr sz="1050"/>
            </a:p>
          </p:txBody>
        </p:sp>
        <p:sp>
          <p:nvSpPr>
            <p:cNvPr id="199" name="Google Shape;199;p22"/>
            <p:cNvSpPr/>
            <p:nvPr/>
          </p:nvSpPr>
          <p:spPr>
            <a:xfrm>
              <a:off x="984170" y="3072990"/>
              <a:ext cx="2145000" cy="1085400"/>
            </a:xfrm>
            <a:prstGeom prst="rect">
              <a:avLst/>
            </a:prstGeom>
            <a:noFill/>
            <a:ln>
              <a:noFill/>
            </a:ln>
          </p:spPr>
          <p:txBody>
            <a:bodyPr spcFirstLastPara="1" wrap="square" lIns="68569" tIns="68569" rIns="68569" bIns="68569" anchor="t" anchorCtr="0">
              <a:noAutofit/>
            </a:bodyPr>
            <a:lstStyle/>
            <a:p>
              <a:pPr>
                <a:lnSpc>
                  <a:spcPct val="150000"/>
                </a:lnSpc>
              </a:pPr>
              <a:r>
                <a:rPr lang="en-GB" sz="450">
                  <a:solidFill>
                    <a:schemeClr val="lt1"/>
                  </a:solidFill>
                  <a:latin typeface="Roboto" panose="02000000000000000000"/>
                  <a:ea typeface="Roboto" panose="02000000000000000000"/>
                  <a:cs typeface="Roboto" panose="02000000000000000000"/>
                  <a:sym typeface="Roboto" panose="02000000000000000000"/>
                </a:rPr>
                <a:t>          Additional key components: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To be discussed</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a:lnSpc>
                  <a:spcPct val="150000"/>
                </a:lnSpc>
              </a:pPr>
              <a:endParaRPr sz="450">
                <a:solidFill>
                  <a:srgbClr val="FFFFFF"/>
                </a:solidFill>
                <a:latin typeface="Roboto" panose="02000000000000000000"/>
                <a:ea typeface="Roboto" panose="02000000000000000000"/>
                <a:cs typeface="Roboto" panose="02000000000000000000"/>
                <a:sym typeface="Roboto" panose="02000000000000000000"/>
              </a:endParaRPr>
            </a:p>
          </p:txBody>
        </p:sp>
      </p:grpSp>
      <p:sp>
        <p:nvSpPr>
          <p:cNvPr id="201" name="Google Shape;201;p22"/>
          <p:cNvSpPr txBox="1"/>
          <p:nvPr/>
        </p:nvSpPr>
        <p:spPr>
          <a:xfrm>
            <a:off x="1017900" y="3991053"/>
            <a:ext cx="3289500" cy="507809"/>
          </a:xfrm>
          <a:prstGeom prst="rect">
            <a:avLst/>
          </a:prstGeom>
          <a:noFill/>
          <a:ln>
            <a:noFill/>
          </a:ln>
        </p:spPr>
        <p:txBody>
          <a:bodyPr spcFirstLastPara="1" wrap="square" lIns="68569" tIns="68569" rIns="68569" bIns="68569" anchor="t" anchorCtr="0">
            <a:spAutoFit/>
          </a:bodyPr>
          <a:lstStyle/>
          <a:p>
            <a:pPr>
              <a:buClr>
                <a:schemeClr val="dk1"/>
              </a:buClr>
              <a:buSzPts val="1100"/>
            </a:pPr>
            <a:r>
              <a:rPr lang="en-GB" sz="600">
                <a:solidFill>
                  <a:schemeClr val="lt1"/>
                </a:solidFill>
                <a:latin typeface="Roboto Light"/>
                <a:ea typeface="Roboto Light"/>
                <a:cs typeface="Roboto Light"/>
                <a:sym typeface="Roboto Light"/>
              </a:rPr>
              <a:t>* all prices without hosting, support, maintenance, etc. excl. VAT</a:t>
            </a:r>
            <a:endParaRPr sz="600">
              <a:solidFill>
                <a:schemeClr val="lt1"/>
              </a:solidFill>
              <a:latin typeface="Roboto Light"/>
              <a:ea typeface="Roboto Light"/>
              <a:cs typeface="Roboto Light"/>
              <a:sym typeface="Roboto Light"/>
            </a:endParaRPr>
          </a:p>
          <a:p>
            <a:r>
              <a:rPr lang="en-GB" sz="600">
                <a:solidFill>
                  <a:schemeClr val="lt1"/>
                </a:solidFill>
                <a:latin typeface="Roboto Light"/>
                <a:ea typeface="Roboto Light"/>
                <a:cs typeface="Roboto Light"/>
                <a:sym typeface="Roboto Light"/>
              </a:rPr>
              <a:t>* the customers can add additional modules to these predefined packages based on their need</a:t>
            </a:r>
            <a:endParaRPr sz="600">
              <a:solidFill>
                <a:schemeClr val="lt1"/>
              </a:solidFill>
              <a:latin typeface="Roboto Light"/>
              <a:ea typeface="Roboto Light"/>
              <a:cs typeface="Roboto Light"/>
              <a:sym typeface="Roboto Light"/>
            </a:endParaRPr>
          </a:p>
          <a:p>
            <a:pPr>
              <a:buClr>
                <a:schemeClr val="dk1"/>
              </a:buClr>
              <a:buSzPts val="1100"/>
            </a:pPr>
            <a:r>
              <a:rPr lang="en-GB" sz="600">
                <a:solidFill>
                  <a:schemeClr val="lt1"/>
                </a:solidFill>
                <a:latin typeface="Roboto Light"/>
                <a:ea typeface="Roboto Light"/>
                <a:cs typeface="Roboto Light"/>
                <a:sym typeface="Roboto Light"/>
              </a:rPr>
              <a:t>* prices for individual / additional modules depend on the module (please check out the shop)</a:t>
            </a:r>
            <a:endParaRPr sz="600">
              <a:solidFill>
                <a:schemeClr val="lt1"/>
              </a:solidFill>
              <a:latin typeface="Roboto Light"/>
              <a:ea typeface="Roboto Light"/>
              <a:cs typeface="Roboto Light"/>
              <a:sym typeface="Roboto Light"/>
            </a:endParaRPr>
          </a:p>
        </p:txBody>
      </p:sp>
      <p:sp>
        <p:nvSpPr>
          <p:cNvPr id="4" name="Title 3">
            <a:extLst>
              <a:ext uri="{FF2B5EF4-FFF2-40B4-BE49-F238E27FC236}">
                <a16:creationId xmlns:a16="http://schemas.microsoft.com/office/drawing/2014/main" id="{E99DEADC-E42C-0301-1722-6C537ECFE21C}"/>
              </a:ext>
            </a:extLst>
          </p:cNvPr>
          <p:cNvSpPr>
            <a:spLocks noGrp="1"/>
          </p:cNvSpPr>
          <p:nvPr>
            <p:ph type="title"/>
          </p:nvPr>
        </p:nvSpPr>
        <p:spPr/>
        <p:txBody>
          <a:bodyPr>
            <a:normAutofit fontScale="90000"/>
          </a:bodyPr>
          <a:lstStyle/>
          <a:p>
            <a:r>
              <a:rPr lang="en-US" dirty="0"/>
              <a:t>Sample Options</a:t>
            </a:r>
          </a:p>
        </p:txBody>
      </p:sp>
      <p:sp>
        <p:nvSpPr>
          <p:cNvPr id="2" name="Slide Number Placeholder 0"/>
          <p:cNvSpPr>
            <a:spLocks noGrp="1"/>
          </p:cNvSpPr>
          <p:nvPr>
            <p:ph type="sldNum" idx="12"/>
          </p:nvPr>
        </p:nvSpPr>
        <p:spPr/>
        <p:txBody>
          <a:bodyPr/>
          <a:lstStyle/>
          <a:p>
            <a:fld id="{00000000-1234-1234-1234-123412341234}" type="slidenum">
              <a:rPr lang="en-GB"/>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3"/>
          <p:cNvSpPr/>
          <p:nvPr/>
        </p:nvSpPr>
        <p:spPr>
          <a:xfrm>
            <a:off x="1247190" y="2331740"/>
            <a:ext cx="265050" cy="27675"/>
          </a:xfrm>
          <a:prstGeom prst="roundRect">
            <a:avLst>
              <a:gd name="adj" fmla="val 50000"/>
            </a:avLst>
          </a:prstGeom>
          <a:solidFill>
            <a:srgbClr val="4AABF0"/>
          </a:solidFill>
          <a:ln>
            <a:noFill/>
          </a:ln>
        </p:spPr>
        <p:txBody>
          <a:bodyPr spcFirstLastPara="1" wrap="square" lIns="68569" tIns="68569" rIns="68569" bIns="68569" anchor="ctr" anchorCtr="0">
            <a:noAutofit/>
          </a:bodyPr>
          <a:lstStyle/>
          <a:p>
            <a:endParaRPr sz="1050"/>
          </a:p>
        </p:txBody>
      </p:sp>
      <p:grpSp>
        <p:nvGrpSpPr>
          <p:cNvPr id="208" name="Google Shape;208;p23"/>
          <p:cNvGrpSpPr/>
          <p:nvPr/>
        </p:nvGrpSpPr>
        <p:grpSpPr>
          <a:xfrm>
            <a:off x="389908" y="2104323"/>
            <a:ext cx="982802" cy="1423481"/>
            <a:chOff x="519875" y="1948510"/>
            <a:chExt cx="1310403" cy="1897975"/>
          </a:xfrm>
        </p:grpSpPr>
        <p:sp>
          <p:nvSpPr>
            <p:cNvPr id="209" name="Google Shape;209;p23"/>
            <p:cNvSpPr/>
            <p:nvPr/>
          </p:nvSpPr>
          <p:spPr>
            <a:xfrm>
              <a:off x="877947" y="1948510"/>
              <a:ext cx="594300" cy="594300"/>
            </a:xfrm>
            <a:prstGeom prst="ellipse">
              <a:avLst/>
            </a:prstGeom>
            <a:noFill/>
            <a:ln w="38100" cap="flat" cmpd="sng">
              <a:solidFill>
                <a:srgbClr val="4AABF0"/>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10" name="Google Shape;210;p23"/>
            <p:cNvSpPr txBox="1"/>
            <p:nvPr/>
          </p:nvSpPr>
          <p:spPr>
            <a:xfrm>
              <a:off x="956697"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11" name="Google Shape;211;p23"/>
            <p:cNvSpPr txBox="1"/>
            <p:nvPr/>
          </p:nvSpPr>
          <p:spPr>
            <a:xfrm>
              <a:off x="519878" y="2652285"/>
              <a:ext cx="13104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1</a:t>
              </a:r>
              <a:endParaRPr lang="en-GB" sz="750">
                <a:solidFill>
                  <a:schemeClr val="bg2">
                    <a:lumMod val="75000"/>
                  </a:schemeClr>
                </a:solidFill>
                <a:latin typeface="Roboto Light"/>
                <a:ea typeface="Roboto Light"/>
                <a:cs typeface="Roboto Light"/>
                <a:sym typeface="Roboto Light"/>
              </a:endParaRPr>
            </a:p>
            <a:p>
              <a:pPr algn="ctr">
                <a:lnSpc>
                  <a:spcPct val="115000"/>
                </a:lnSpc>
              </a:pPr>
              <a:endParaRPr sz="750">
                <a:solidFill>
                  <a:schemeClr val="bg2">
                    <a:lumMod val="75000"/>
                  </a:schemeClr>
                </a:solidFill>
                <a:latin typeface="Roboto Light"/>
                <a:ea typeface="Roboto Light"/>
                <a:cs typeface="Roboto Light"/>
                <a:sym typeface="Roboto Light"/>
              </a:endParaRPr>
            </a:p>
          </p:txBody>
        </p:sp>
        <p:sp>
          <p:nvSpPr>
            <p:cNvPr id="212" name="Google Shape;212;p23"/>
            <p:cNvSpPr txBox="1"/>
            <p:nvPr/>
          </p:nvSpPr>
          <p:spPr>
            <a:xfrm>
              <a:off x="519875" y="3109085"/>
              <a:ext cx="1310400" cy="7374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r>
                <a:rPr lang="en-US" altLang="en-GB" sz="600">
                  <a:solidFill>
                    <a:schemeClr val="bg2">
                      <a:lumMod val="75000"/>
                    </a:schemeClr>
                  </a:solidFill>
                  <a:latin typeface="Roboto Light"/>
                  <a:ea typeface="Roboto Light"/>
                  <a:cs typeface="Roboto Light"/>
                  <a:sym typeface="Roboto Light"/>
                </a:rPr>
                <a:t>More details describing this step</a:t>
              </a:r>
            </a:p>
          </p:txBody>
        </p:sp>
      </p:grpSp>
      <p:grpSp>
        <p:nvGrpSpPr>
          <p:cNvPr id="213" name="Google Shape;213;p23"/>
          <p:cNvGrpSpPr/>
          <p:nvPr/>
        </p:nvGrpSpPr>
        <p:grpSpPr>
          <a:xfrm>
            <a:off x="1386705" y="2104324"/>
            <a:ext cx="982800" cy="1423481"/>
            <a:chOff x="1848940" y="1948510"/>
            <a:chExt cx="1310400" cy="1897975"/>
          </a:xfrm>
        </p:grpSpPr>
        <p:sp>
          <p:nvSpPr>
            <p:cNvPr id="214" name="Google Shape;214;p23"/>
            <p:cNvSpPr/>
            <p:nvPr/>
          </p:nvSpPr>
          <p:spPr>
            <a:xfrm>
              <a:off x="2206990"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15" name="Google Shape;215;p23"/>
            <p:cNvSpPr txBox="1"/>
            <p:nvPr/>
          </p:nvSpPr>
          <p:spPr>
            <a:xfrm>
              <a:off x="1848940" y="2652285"/>
              <a:ext cx="13104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2</a:t>
              </a:r>
            </a:p>
            <a:p>
              <a:pPr algn="ctr">
                <a:lnSpc>
                  <a:spcPct val="115000"/>
                </a:lnSpc>
              </a:pPr>
              <a:endParaRPr lang="en-US" altLang="en-GB" sz="750">
                <a:solidFill>
                  <a:schemeClr val="bg2">
                    <a:lumMod val="75000"/>
                  </a:schemeClr>
                </a:solidFill>
                <a:latin typeface="Roboto Light"/>
                <a:ea typeface="Roboto Light"/>
                <a:cs typeface="Roboto Light"/>
                <a:sym typeface="Roboto Light"/>
              </a:endParaRPr>
            </a:p>
          </p:txBody>
        </p:sp>
        <p:sp>
          <p:nvSpPr>
            <p:cNvPr id="216" name="Google Shape;216;p23"/>
            <p:cNvSpPr txBox="1"/>
            <p:nvPr/>
          </p:nvSpPr>
          <p:spPr>
            <a:xfrm>
              <a:off x="1848940" y="3109085"/>
              <a:ext cx="1310400" cy="7374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r>
                <a:rPr lang="en-US" altLang="en-GB" sz="600">
                  <a:solidFill>
                    <a:schemeClr val="bg2">
                      <a:lumMod val="75000"/>
                    </a:schemeClr>
                  </a:solidFill>
                  <a:latin typeface="Roboto Light"/>
                  <a:ea typeface="Roboto Light"/>
                  <a:cs typeface="Roboto Light"/>
                  <a:sym typeface="Roboto Light"/>
                </a:rPr>
                <a:t>More details describing this step</a:t>
              </a:r>
              <a:endParaRPr sz="600">
                <a:solidFill>
                  <a:schemeClr val="bg2">
                    <a:lumMod val="75000"/>
                  </a:schemeClr>
                </a:solidFill>
                <a:latin typeface="Roboto Light"/>
                <a:ea typeface="Roboto Light"/>
                <a:cs typeface="Roboto Light"/>
                <a:sym typeface="Roboto Light"/>
              </a:endParaRPr>
            </a:p>
          </p:txBody>
        </p:sp>
        <p:sp>
          <p:nvSpPr>
            <p:cNvPr id="217" name="Google Shape;217;p23"/>
            <p:cNvSpPr txBox="1"/>
            <p:nvPr/>
          </p:nvSpPr>
          <p:spPr>
            <a:xfrm>
              <a:off x="2285740"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218" name="Google Shape;218;p23"/>
          <p:cNvGrpSpPr/>
          <p:nvPr/>
        </p:nvGrpSpPr>
        <p:grpSpPr>
          <a:xfrm>
            <a:off x="2383527" y="2104322"/>
            <a:ext cx="1019927" cy="1423481"/>
            <a:chOff x="3178034" y="1948510"/>
            <a:chExt cx="1359902" cy="1897974"/>
          </a:xfrm>
        </p:grpSpPr>
        <p:sp>
          <p:nvSpPr>
            <p:cNvPr id="219" name="Google Shape;219;p23"/>
            <p:cNvSpPr/>
            <p:nvPr/>
          </p:nvSpPr>
          <p:spPr>
            <a:xfrm>
              <a:off x="3560827"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20" name="Google Shape;220;p23"/>
            <p:cNvSpPr txBox="1"/>
            <p:nvPr/>
          </p:nvSpPr>
          <p:spPr>
            <a:xfrm>
              <a:off x="3178034" y="2652285"/>
              <a:ext cx="13599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3</a:t>
              </a:r>
            </a:p>
            <a:p>
              <a:pPr algn="ctr">
                <a:lnSpc>
                  <a:spcPct val="115000"/>
                </a:lnSpc>
              </a:pPr>
              <a:endParaRPr lang="en-US" altLang="en-GB" sz="750" b="1">
                <a:solidFill>
                  <a:schemeClr val="bg2">
                    <a:lumMod val="75000"/>
                  </a:schemeClr>
                </a:solidFill>
                <a:latin typeface="Roboto Light"/>
                <a:ea typeface="Roboto Light"/>
                <a:cs typeface="Roboto Light"/>
                <a:sym typeface="Roboto Light"/>
              </a:endParaRPr>
            </a:p>
          </p:txBody>
        </p:sp>
        <p:sp>
          <p:nvSpPr>
            <p:cNvPr id="221" name="Google Shape;221;p23"/>
            <p:cNvSpPr txBox="1"/>
            <p:nvPr/>
          </p:nvSpPr>
          <p:spPr>
            <a:xfrm>
              <a:off x="3178036" y="3109084"/>
              <a:ext cx="1359900" cy="737400"/>
            </a:xfrm>
            <a:prstGeom prst="rect">
              <a:avLst/>
            </a:prstGeom>
            <a:noFill/>
            <a:ln>
              <a:noFill/>
            </a:ln>
          </p:spPr>
          <p:txBody>
            <a:bodyPr spcFirstLastPara="1" wrap="square" lIns="68569" tIns="68569" rIns="68569" bIns="68569" anchor="t" anchorCtr="0">
              <a:noAutofit/>
            </a:bodyPr>
            <a:lstStyle/>
            <a:p>
              <a:pPr algn="ctr">
                <a:lnSpc>
                  <a:spcPct val="115000"/>
                </a:lnSpc>
                <a:buClr>
                  <a:schemeClr val="dk1"/>
                </a:buClr>
                <a:buSzPts val="1100"/>
              </a:pPr>
              <a:r>
                <a:rPr lang="en-US" altLang="en-GB" sz="600" dirty="0">
                  <a:solidFill>
                    <a:schemeClr val="bg2">
                      <a:lumMod val="75000"/>
                    </a:schemeClr>
                  </a:solidFill>
                  <a:latin typeface="Roboto Light"/>
                  <a:ea typeface="Roboto Light"/>
                  <a:cs typeface="Roboto Light"/>
                  <a:sym typeface="Roboto Light"/>
                </a:rPr>
                <a:t>More details describing this step</a:t>
              </a:r>
              <a:endParaRPr sz="6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22" name="Google Shape;222;p23"/>
            <p:cNvSpPr txBox="1"/>
            <p:nvPr/>
          </p:nvSpPr>
          <p:spPr>
            <a:xfrm>
              <a:off x="3639577"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223" name="Google Shape;223;p23"/>
          <p:cNvGrpSpPr/>
          <p:nvPr/>
        </p:nvGrpSpPr>
        <p:grpSpPr>
          <a:xfrm>
            <a:off x="3418240" y="2104324"/>
            <a:ext cx="982802" cy="1423481"/>
            <a:chOff x="4557650" y="1948510"/>
            <a:chExt cx="1310403" cy="1897975"/>
          </a:xfrm>
        </p:grpSpPr>
        <p:sp>
          <p:nvSpPr>
            <p:cNvPr id="224" name="Google Shape;224;p23"/>
            <p:cNvSpPr/>
            <p:nvPr/>
          </p:nvSpPr>
          <p:spPr>
            <a:xfrm>
              <a:off x="4915703"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25" name="Google Shape;225;p23"/>
            <p:cNvSpPr txBox="1"/>
            <p:nvPr/>
          </p:nvSpPr>
          <p:spPr>
            <a:xfrm>
              <a:off x="4557650" y="2652285"/>
              <a:ext cx="13104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4</a:t>
              </a:r>
              <a:endParaRPr sz="750">
                <a:solidFill>
                  <a:schemeClr val="bg2">
                    <a:lumMod val="75000"/>
                  </a:schemeClr>
                </a:solidFill>
                <a:latin typeface="Roboto Light"/>
                <a:ea typeface="Roboto Light"/>
                <a:cs typeface="Roboto Light"/>
                <a:sym typeface="Roboto Light"/>
              </a:endParaRPr>
            </a:p>
            <a:p>
              <a:pPr algn="ctr">
                <a:lnSpc>
                  <a:spcPct val="115000"/>
                </a:lnSpc>
              </a:pPr>
              <a:endParaRPr sz="750">
                <a:solidFill>
                  <a:schemeClr val="bg2">
                    <a:lumMod val="75000"/>
                  </a:schemeClr>
                </a:solidFill>
                <a:latin typeface="Roboto Light"/>
                <a:ea typeface="Roboto Light"/>
                <a:cs typeface="Roboto Light"/>
                <a:sym typeface="Roboto Light"/>
              </a:endParaRPr>
            </a:p>
          </p:txBody>
        </p:sp>
        <p:sp>
          <p:nvSpPr>
            <p:cNvPr id="226" name="Google Shape;226;p23"/>
            <p:cNvSpPr txBox="1"/>
            <p:nvPr/>
          </p:nvSpPr>
          <p:spPr>
            <a:xfrm>
              <a:off x="4557653" y="3109085"/>
              <a:ext cx="1310400" cy="7374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r>
                <a:rPr lang="en-US" altLang="en-GB" sz="600" dirty="0">
                  <a:solidFill>
                    <a:schemeClr val="bg2">
                      <a:lumMod val="75000"/>
                    </a:schemeClr>
                  </a:solidFill>
                  <a:latin typeface="Roboto Light"/>
                  <a:ea typeface="Roboto Light"/>
                  <a:cs typeface="Roboto Light"/>
                  <a:sym typeface="Roboto Light"/>
                </a:rPr>
                <a:t>More details describing this step</a:t>
              </a:r>
              <a:endParaRPr sz="6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27" name="Google Shape;227;p23"/>
            <p:cNvSpPr txBox="1"/>
            <p:nvPr/>
          </p:nvSpPr>
          <p:spPr>
            <a:xfrm>
              <a:off x="4994453"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228" name="Google Shape;228;p23"/>
          <p:cNvGrpSpPr/>
          <p:nvPr/>
        </p:nvGrpSpPr>
        <p:grpSpPr>
          <a:xfrm>
            <a:off x="4415854" y="2104324"/>
            <a:ext cx="1019929" cy="1423481"/>
            <a:chOff x="5887800" y="1948510"/>
            <a:chExt cx="1359905" cy="1897975"/>
          </a:xfrm>
        </p:grpSpPr>
        <p:sp>
          <p:nvSpPr>
            <p:cNvPr id="229" name="Google Shape;229;p23"/>
            <p:cNvSpPr/>
            <p:nvPr/>
          </p:nvSpPr>
          <p:spPr>
            <a:xfrm>
              <a:off x="6270606"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30" name="Google Shape;230;p23"/>
            <p:cNvSpPr txBox="1"/>
            <p:nvPr/>
          </p:nvSpPr>
          <p:spPr>
            <a:xfrm>
              <a:off x="5887800" y="2652285"/>
              <a:ext cx="1359900" cy="446400"/>
            </a:xfrm>
            <a:prstGeom prst="rect">
              <a:avLst/>
            </a:prstGeom>
            <a:noFill/>
            <a:ln>
              <a:noFill/>
            </a:ln>
          </p:spPr>
          <p:txBody>
            <a:bodyPr spcFirstLastPara="1" wrap="square" lIns="68569" tIns="68569" rIns="68569" bIns="68569" anchor="b" anchorCtr="0">
              <a:noAutofit/>
            </a:bodyPr>
            <a:lstStyle/>
            <a:p>
              <a:pPr algn="ctr">
                <a:lnSpc>
                  <a:spcPct val="115000"/>
                </a:lnSpc>
                <a:buClr>
                  <a:schemeClr val="dk1"/>
                </a:buClr>
                <a:buSzPts val="1100"/>
              </a:pPr>
              <a:r>
                <a:rPr lang="en-US" altLang="en-GB" sz="750">
                  <a:solidFill>
                    <a:schemeClr val="bg2">
                      <a:lumMod val="75000"/>
                    </a:schemeClr>
                  </a:solidFill>
                  <a:latin typeface="Roboto Light"/>
                  <a:ea typeface="Roboto Light"/>
                  <a:cs typeface="Roboto Light"/>
                  <a:sym typeface="Roboto Light"/>
                </a:rPr>
                <a:t>Step 5</a:t>
              </a:r>
              <a:endParaRPr sz="750">
                <a:solidFill>
                  <a:schemeClr val="bg2">
                    <a:lumMod val="75000"/>
                  </a:schemeClr>
                </a:solidFill>
                <a:latin typeface="Roboto Light"/>
                <a:ea typeface="Roboto Light"/>
                <a:cs typeface="Roboto Light"/>
                <a:sym typeface="Roboto Light"/>
              </a:endParaRPr>
            </a:p>
            <a:p>
              <a:pPr algn="ctr">
                <a:lnSpc>
                  <a:spcPct val="115000"/>
                </a:lnSpc>
              </a:pPr>
              <a:endParaRPr sz="75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31" name="Google Shape;231;p23"/>
            <p:cNvSpPr txBox="1"/>
            <p:nvPr/>
          </p:nvSpPr>
          <p:spPr>
            <a:xfrm>
              <a:off x="5887806" y="3109085"/>
              <a:ext cx="1359900" cy="73740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0" indent="0" algn="ctr">
                <a:lnSpc>
                  <a:spcPct val="115000"/>
                </a:lnSpc>
                <a:spcAft>
                  <a:spcPts val="1600"/>
                </a:spcAft>
                <a:buNone/>
                <a:defRPr sz="800">
                  <a:solidFill>
                    <a:schemeClr val="bg2">
                      <a:lumMod val="75000"/>
                    </a:schemeClr>
                  </a:solidFill>
                  <a:latin typeface="Roboto Light"/>
                  <a:ea typeface="Roboto Light"/>
                  <a:cs typeface="Roboto Light"/>
                </a:defRPr>
              </a:lvl1pPr>
            </a:lstStyle>
            <a:p>
              <a:r>
                <a:rPr lang="en-US" altLang="en-GB" sz="600" dirty="0">
                  <a:sym typeface="Roboto Light"/>
                </a:rPr>
                <a:t>More details describing this step</a:t>
              </a:r>
              <a:endParaRPr sz="600" dirty="0">
                <a:sym typeface="Roboto" panose="02000000000000000000"/>
              </a:endParaRPr>
            </a:p>
          </p:txBody>
        </p:sp>
        <p:sp>
          <p:nvSpPr>
            <p:cNvPr id="232" name="Google Shape;232;p23"/>
            <p:cNvSpPr txBox="1"/>
            <p:nvPr/>
          </p:nvSpPr>
          <p:spPr>
            <a:xfrm>
              <a:off x="6349356"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233" name="Google Shape;233;p23"/>
          <p:cNvGrpSpPr/>
          <p:nvPr/>
        </p:nvGrpSpPr>
        <p:grpSpPr>
          <a:xfrm>
            <a:off x="5448164" y="2104324"/>
            <a:ext cx="1019929" cy="1423481"/>
            <a:chOff x="7264213" y="1948510"/>
            <a:chExt cx="1359905" cy="1897975"/>
          </a:xfrm>
        </p:grpSpPr>
        <p:sp>
          <p:nvSpPr>
            <p:cNvPr id="234" name="Google Shape;234;p23"/>
            <p:cNvSpPr/>
            <p:nvPr/>
          </p:nvSpPr>
          <p:spPr>
            <a:xfrm>
              <a:off x="7647018"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35" name="Google Shape;235;p23"/>
            <p:cNvSpPr txBox="1"/>
            <p:nvPr/>
          </p:nvSpPr>
          <p:spPr>
            <a:xfrm>
              <a:off x="7264213" y="2652285"/>
              <a:ext cx="13599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6</a:t>
              </a:r>
              <a:endParaRPr sz="750">
                <a:solidFill>
                  <a:schemeClr val="bg2">
                    <a:lumMod val="75000"/>
                  </a:schemeClr>
                </a:solidFill>
                <a:latin typeface="Roboto Light"/>
                <a:ea typeface="Roboto Light"/>
                <a:cs typeface="Roboto Light"/>
                <a:sym typeface="Roboto Light"/>
              </a:endParaRPr>
            </a:p>
            <a:p>
              <a:pPr algn="ctr">
                <a:lnSpc>
                  <a:spcPct val="115000"/>
                </a:lnSpc>
                <a:buClr>
                  <a:schemeClr val="dk1"/>
                </a:buClr>
                <a:buSzPts val="1100"/>
              </a:pPr>
              <a:endParaRPr sz="750">
                <a:solidFill>
                  <a:schemeClr val="bg2">
                    <a:lumMod val="75000"/>
                  </a:schemeClr>
                </a:solidFill>
                <a:latin typeface="Roboto Light"/>
                <a:ea typeface="Roboto Light"/>
                <a:cs typeface="Roboto Light"/>
                <a:sym typeface="Roboto Light"/>
              </a:endParaRPr>
            </a:p>
          </p:txBody>
        </p:sp>
        <p:sp>
          <p:nvSpPr>
            <p:cNvPr id="236" name="Google Shape;236;p23"/>
            <p:cNvSpPr txBox="1"/>
            <p:nvPr/>
          </p:nvSpPr>
          <p:spPr>
            <a:xfrm>
              <a:off x="7264218" y="3109085"/>
              <a:ext cx="1359900" cy="73740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RPr/>
              </a:defPPr>
              <a:lvl1pPr marL="0" indent="0" algn="ctr">
                <a:lnSpc>
                  <a:spcPct val="115000"/>
                </a:lnSpc>
                <a:spcAft>
                  <a:spcPts val="1600"/>
                </a:spcAft>
                <a:buNone/>
                <a:defRPr sz="800">
                  <a:solidFill>
                    <a:schemeClr val="bg2">
                      <a:lumMod val="75000"/>
                    </a:schemeClr>
                  </a:solidFill>
                  <a:latin typeface="Roboto Light"/>
                  <a:ea typeface="Roboto Light"/>
                  <a:cs typeface="Roboto Light"/>
                </a:defRPr>
              </a:lvl1pPr>
            </a:lstStyle>
            <a:p>
              <a:r>
                <a:rPr lang="en-US" altLang="en-GB" sz="600" dirty="0">
                  <a:sym typeface="Roboto Light"/>
                </a:rPr>
                <a:t>More details describing this step</a:t>
              </a:r>
              <a:endParaRPr sz="600" dirty="0">
                <a:sym typeface="Roboto" panose="02000000000000000000"/>
              </a:endParaRPr>
            </a:p>
          </p:txBody>
        </p:sp>
        <p:sp>
          <p:nvSpPr>
            <p:cNvPr id="237" name="Google Shape;237;p23"/>
            <p:cNvSpPr txBox="1"/>
            <p:nvPr/>
          </p:nvSpPr>
          <p:spPr>
            <a:xfrm>
              <a:off x="7725768"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sp>
        <p:nvSpPr>
          <p:cNvPr id="238" name="Google Shape;238;p23"/>
          <p:cNvSpPr/>
          <p:nvPr/>
        </p:nvSpPr>
        <p:spPr>
          <a:xfrm>
            <a:off x="2253268" y="2331740"/>
            <a:ext cx="265050" cy="27675"/>
          </a:xfrm>
          <a:prstGeom prst="roundRect">
            <a:avLst>
              <a:gd name="adj" fmla="val 50000"/>
            </a:avLst>
          </a:prstGeom>
          <a:solidFill>
            <a:srgbClr val="858585"/>
          </a:solidFill>
          <a:ln>
            <a:noFill/>
          </a:ln>
        </p:spPr>
        <p:txBody>
          <a:bodyPr spcFirstLastPara="1" wrap="square" lIns="68569" tIns="68569" rIns="68569" bIns="68569" anchor="ctr" anchorCtr="0">
            <a:noAutofit/>
          </a:bodyPr>
          <a:lstStyle/>
          <a:p>
            <a:endParaRPr sz="1050"/>
          </a:p>
        </p:txBody>
      </p:sp>
      <p:sp>
        <p:nvSpPr>
          <p:cNvPr id="239" name="Google Shape;239;p23"/>
          <p:cNvSpPr/>
          <p:nvPr/>
        </p:nvSpPr>
        <p:spPr>
          <a:xfrm>
            <a:off x="3269040" y="2331740"/>
            <a:ext cx="265050" cy="27675"/>
          </a:xfrm>
          <a:prstGeom prst="roundRect">
            <a:avLst>
              <a:gd name="adj" fmla="val 50000"/>
            </a:avLst>
          </a:prstGeom>
          <a:solidFill>
            <a:srgbClr val="858585"/>
          </a:solidFill>
          <a:ln>
            <a:noFill/>
          </a:ln>
        </p:spPr>
        <p:txBody>
          <a:bodyPr spcFirstLastPara="1" wrap="square" lIns="68569" tIns="68569" rIns="68569" bIns="68569" anchor="ctr" anchorCtr="0">
            <a:noAutofit/>
          </a:bodyPr>
          <a:lstStyle/>
          <a:p>
            <a:endParaRPr sz="1050"/>
          </a:p>
        </p:txBody>
      </p:sp>
      <p:sp>
        <p:nvSpPr>
          <p:cNvPr id="240" name="Google Shape;240;p23"/>
          <p:cNvSpPr/>
          <p:nvPr/>
        </p:nvSpPr>
        <p:spPr>
          <a:xfrm>
            <a:off x="4285196" y="2331740"/>
            <a:ext cx="265050" cy="27675"/>
          </a:xfrm>
          <a:prstGeom prst="roundRect">
            <a:avLst>
              <a:gd name="adj" fmla="val 50000"/>
            </a:avLst>
          </a:prstGeom>
          <a:solidFill>
            <a:srgbClr val="858585"/>
          </a:solidFill>
          <a:ln>
            <a:noFill/>
          </a:ln>
        </p:spPr>
        <p:txBody>
          <a:bodyPr spcFirstLastPara="1" wrap="square" lIns="68569" tIns="68569" rIns="68569" bIns="68569" anchor="ctr" anchorCtr="0">
            <a:noAutofit/>
          </a:bodyPr>
          <a:lstStyle/>
          <a:p>
            <a:endParaRPr sz="1050"/>
          </a:p>
        </p:txBody>
      </p:sp>
      <p:sp>
        <p:nvSpPr>
          <p:cNvPr id="241" name="Google Shape;241;p23"/>
          <p:cNvSpPr/>
          <p:nvPr/>
        </p:nvSpPr>
        <p:spPr>
          <a:xfrm>
            <a:off x="5309443" y="2331740"/>
            <a:ext cx="265050" cy="27675"/>
          </a:xfrm>
          <a:prstGeom prst="roundRect">
            <a:avLst>
              <a:gd name="adj" fmla="val 50000"/>
            </a:avLst>
          </a:prstGeom>
          <a:solidFill>
            <a:srgbClr val="858585"/>
          </a:solidFill>
          <a:ln>
            <a:noFill/>
          </a:ln>
        </p:spPr>
        <p:txBody>
          <a:bodyPr spcFirstLastPara="1" wrap="square" lIns="68569" tIns="68569" rIns="68569" bIns="68569" anchor="ctr" anchorCtr="0">
            <a:noAutofit/>
          </a:bodyPr>
          <a:lstStyle/>
          <a:p>
            <a:endParaRPr sz="1050"/>
          </a:p>
        </p:txBody>
      </p:sp>
      <p:sp>
        <p:nvSpPr>
          <p:cNvPr id="4" name="Title 3">
            <a:extLst>
              <a:ext uri="{FF2B5EF4-FFF2-40B4-BE49-F238E27FC236}">
                <a16:creationId xmlns:a16="http://schemas.microsoft.com/office/drawing/2014/main" id="{E8EA0561-2C1F-99F6-E63D-706AB243E80C}"/>
              </a:ext>
            </a:extLst>
          </p:cNvPr>
          <p:cNvSpPr>
            <a:spLocks noGrp="1"/>
          </p:cNvSpPr>
          <p:nvPr>
            <p:ph type="title"/>
          </p:nvPr>
        </p:nvSpPr>
        <p:spPr/>
        <p:txBody>
          <a:bodyPr>
            <a:normAutofit fontScale="90000"/>
          </a:bodyPr>
          <a:lstStyle/>
          <a:p>
            <a:r>
              <a:rPr lang="en-US" dirty="0"/>
              <a:t>Next Steps</a:t>
            </a:r>
          </a:p>
        </p:txBody>
      </p:sp>
      <p:sp>
        <p:nvSpPr>
          <p:cNvPr id="2" name="Slide Number Placeholder 0"/>
          <p:cNvSpPr>
            <a:spLocks noGrp="1"/>
          </p:cNvSpPr>
          <p:nvPr>
            <p:ph type="sldNum" idx="12"/>
          </p:nvPr>
        </p:nvSpPr>
        <p:spPr/>
        <p:txBody>
          <a:bodyPr/>
          <a:lstStyle/>
          <a:p>
            <a:fld id="{00000000-1234-1234-1234-123412341234}" type="slidenum">
              <a:rPr lang="en-GB"/>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199125" y="1185995"/>
            <a:ext cx="3033900" cy="2771325"/>
          </a:xfrm>
          <a:prstGeom prst="rect">
            <a:avLst/>
          </a:prstGeom>
        </p:spPr>
        <p:txBody>
          <a:bodyPr spcFirstLastPara="1" wrap="square" lIns="68569" tIns="68569" rIns="68569" bIns="68569" anchor="ctr" anchorCtr="0">
            <a:normAutofit/>
          </a:bodyPr>
          <a:lstStyle/>
          <a:p>
            <a:r>
              <a:rPr lang="en-GB" dirty="0">
                <a:solidFill>
                  <a:schemeClr val="bg2">
                    <a:lumMod val="75000"/>
                  </a:schemeClr>
                </a:solidFill>
                <a:latin typeface="Roboto" panose="02000000000000000000"/>
                <a:ea typeface="Roboto" panose="02000000000000000000"/>
                <a:cs typeface="Roboto" panose="02000000000000000000"/>
                <a:sym typeface="Roboto" panose="02000000000000000000"/>
              </a:rPr>
              <a:t>Thank you very much!</a:t>
            </a:r>
            <a:endParaRPr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47" name="Google Shape;247;p24"/>
          <p:cNvSpPr txBox="1">
            <a:spLocks noGrp="1"/>
          </p:cNvSpPr>
          <p:nvPr>
            <p:ph type="body" idx="2"/>
          </p:nvPr>
        </p:nvSpPr>
        <p:spPr>
          <a:xfrm>
            <a:off x="3704625" y="1185995"/>
            <a:ext cx="2877750" cy="2771325"/>
          </a:xfrm>
          <a:prstGeom prst="rect">
            <a:avLst/>
          </a:prstGeom>
        </p:spPr>
        <p:txBody>
          <a:bodyPr spcFirstLastPara="1" wrap="square" lIns="68569" tIns="68569" rIns="68569" bIns="68569" anchor="ctr" anchorCtr="0">
            <a:normAutofit/>
          </a:bodyPr>
          <a:lstStyle/>
          <a:p>
            <a:pPr marL="0" indent="0" algn="ctr">
              <a:lnSpc>
                <a:spcPct val="100000"/>
              </a:lnSpc>
              <a:buClr>
                <a:schemeClr val="dk1"/>
              </a:buClr>
              <a:buSzPts val="1100"/>
              <a:buNone/>
            </a:pPr>
            <a:r>
              <a:rPr lang="en-GB" sz="3150" dirty="0">
                <a:latin typeface="Roboto" panose="02000000000000000000"/>
                <a:ea typeface="Roboto" panose="02000000000000000000"/>
                <a:cs typeface="Roboto" panose="02000000000000000000"/>
                <a:sym typeface="Roboto" panose="02000000000000000000"/>
              </a:rPr>
              <a:t>Q&amp;A</a:t>
            </a:r>
            <a:endParaRPr sz="3150" dirty="0">
              <a:latin typeface="Roboto" panose="02000000000000000000"/>
              <a:ea typeface="Roboto" panose="02000000000000000000"/>
              <a:cs typeface="Roboto" panose="02000000000000000000"/>
              <a:sym typeface="Roboto" panose="02000000000000000000"/>
            </a:endParaRPr>
          </a:p>
        </p:txBody>
      </p:sp>
      <p:sp>
        <p:nvSpPr>
          <p:cNvPr id="2" name="Slide Number Placeholder 0"/>
          <p:cNvSpPr>
            <a:spLocks noGrp="1"/>
          </p:cNvSpPr>
          <p:nvPr>
            <p:ph type="sldNum" idx="12"/>
          </p:nvPr>
        </p:nvSpPr>
        <p:spPr/>
        <p:txBody>
          <a:bodyPr/>
          <a:lstStyle/>
          <a:p>
            <a:fld id="{00000000-1234-1234-1234-123412341234}" type="slidenum">
              <a:rPr lang="en-GB"/>
              <a:pPr/>
              <a:t>13</a:t>
            </a:fld>
            <a:endParaRPr lang="en-GB"/>
          </a:p>
        </p:txBody>
      </p:sp>
      <p:sp>
        <p:nvSpPr>
          <p:cNvPr id="248" name="Google Shape;248;p24"/>
          <p:cNvSpPr txBox="1"/>
          <p:nvPr/>
        </p:nvSpPr>
        <p:spPr>
          <a:xfrm>
            <a:off x="199125" y="3957321"/>
            <a:ext cx="2703150" cy="415476"/>
          </a:xfrm>
          <a:prstGeom prst="rect">
            <a:avLst/>
          </a:prstGeom>
          <a:noFill/>
          <a:ln>
            <a:noFill/>
          </a:ln>
        </p:spPr>
        <p:txBody>
          <a:bodyPr spcFirstLastPara="1" wrap="square" lIns="68569" tIns="68569" rIns="68569" bIns="68569" anchor="t" anchorCtr="0">
            <a:spAutoFit/>
          </a:bodyPr>
          <a:lstStyle/>
          <a:p>
            <a:r>
              <a:rPr lang="en-US" altLang="en-GB" sz="600">
                <a:solidFill>
                  <a:schemeClr val="lt1"/>
                </a:solidFill>
                <a:latin typeface="Roboto Light"/>
                <a:ea typeface="Roboto Light"/>
                <a:cs typeface="Roboto Light"/>
                <a:sym typeface="Roboto Light"/>
              </a:rPr>
              <a:t>jingga.app</a:t>
            </a:r>
            <a:endParaRPr sz="600">
              <a:solidFill>
                <a:schemeClr val="lt1"/>
              </a:solidFill>
              <a:latin typeface="Roboto Light"/>
              <a:ea typeface="Roboto Light"/>
              <a:cs typeface="Roboto Light"/>
              <a:sym typeface="Roboto Light"/>
            </a:endParaRPr>
          </a:p>
          <a:p>
            <a:r>
              <a:rPr lang="en-US" altLang="en-GB" sz="600">
                <a:solidFill>
                  <a:schemeClr val="lt1"/>
                </a:solidFill>
                <a:latin typeface="Roboto Light"/>
                <a:ea typeface="Roboto Light"/>
                <a:cs typeface="Roboto Light"/>
                <a:sym typeface="Roboto Light"/>
              </a:rPr>
              <a:t>info</a:t>
            </a:r>
            <a:r>
              <a:rPr lang="en-GB" sz="600">
                <a:solidFill>
                  <a:schemeClr val="lt1"/>
                </a:solidFill>
                <a:latin typeface="Roboto Light"/>
                <a:ea typeface="Roboto Light"/>
                <a:cs typeface="Roboto Light"/>
                <a:sym typeface="Roboto Light"/>
              </a:rPr>
              <a:t>@</a:t>
            </a:r>
            <a:r>
              <a:rPr lang="en-US" altLang="en-GB" sz="600">
                <a:solidFill>
                  <a:schemeClr val="lt1"/>
                </a:solidFill>
                <a:latin typeface="Roboto Light"/>
                <a:ea typeface="Roboto Light"/>
                <a:cs typeface="Roboto Light"/>
                <a:sym typeface="Roboto Light"/>
              </a:rPr>
              <a:t>jingga.app</a:t>
            </a:r>
            <a:endParaRPr sz="600">
              <a:solidFill>
                <a:schemeClr val="lt1"/>
              </a:solidFill>
              <a:latin typeface="Roboto Light"/>
              <a:ea typeface="Roboto Light"/>
              <a:cs typeface="Roboto Light"/>
              <a:sym typeface="Roboto Light"/>
            </a:endParaRPr>
          </a:p>
          <a:p>
            <a:r>
              <a:rPr lang="en-GB" sz="600">
                <a:solidFill>
                  <a:schemeClr val="lt1"/>
                </a:solidFill>
                <a:latin typeface="Roboto Light"/>
                <a:ea typeface="Roboto Light"/>
                <a:cs typeface="Roboto Light"/>
                <a:sym typeface="Roboto Light"/>
              </a:rPr>
              <a:t>+49 123 / 4567890</a:t>
            </a:r>
            <a:endParaRPr sz="600">
              <a:solidFill>
                <a:schemeClr val="lt1"/>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ABF0"/>
            </a:gs>
            <a:gs pos="100000">
              <a:srgbClr val="0F72B5"/>
            </a:gs>
          </a:gsLst>
          <a:path path="circle">
            <a:fillToRect l="50000" t="-80000" r="50000" b="180000"/>
          </a:path>
          <a:tileRect/>
        </a:gra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2083697" y="1910700"/>
            <a:ext cx="4010625" cy="594450"/>
          </a:xfrm>
          <a:prstGeom prst="rect">
            <a:avLst/>
          </a:prstGeom>
        </p:spPr>
        <p:txBody>
          <a:bodyPr spcFirstLastPara="1" wrap="square" lIns="68569" tIns="68569" rIns="68569" bIns="68569" anchor="b" anchorCtr="0">
            <a:normAutofit/>
          </a:bodyPr>
          <a:lstStyle/>
          <a:p>
            <a:pPr algn="l"/>
            <a:r>
              <a:rPr lang="en-US" altLang="en-GB" sz="3000" dirty="0" err="1">
                <a:solidFill>
                  <a:schemeClr val="bg1"/>
                </a:solidFill>
                <a:latin typeface="Roboto" panose="02000000000000000000"/>
                <a:ea typeface="Roboto" panose="02000000000000000000"/>
                <a:cs typeface="Roboto" panose="02000000000000000000"/>
                <a:sym typeface="Roboto" panose="02000000000000000000"/>
              </a:rPr>
              <a:t>Jingga</a:t>
            </a:r>
            <a:endParaRPr lang="en-US" altLang="en-GB" sz="3000" dirty="0">
              <a:solidFill>
                <a:schemeClr val="bg1"/>
              </a:solidFill>
              <a:latin typeface="Roboto" panose="02000000000000000000"/>
              <a:ea typeface="Roboto" panose="02000000000000000000"/>
              <a:cs typeface="Roboto" panose="02000000000000000000"/>
              <a:sym typeface="Roboto" panose="02000000000000000000"/>
            </a:endParaRPr>
          </a:p>
        </p:txBody>
      </p:sp>
      <p:sp>
        <p:nvSpPr>
          <p:cNvPr id="61" name="Google Shape;61;p13"/>
          <p:cNvSpPr txBox="1">
            <a:spLocks noGrp="1"/>
          </p:cNvSpPr>
          <p:nvPr>
            <p:ph type="subTitle" idx="1"/>
          </p:nvPr>
        </p:nvSpPr>
        <p:spPr>
          <a:xfrm>
            <a:off x="2083697" y="2912400"/>
            <a:ext cx="4163175" cy="320400"/>
          </a:xfrm>
          <a:prstGeom prst="rect">
            <a:avLst/>
          </a:prstGeom>
        </p:spPr>
        <p:txBody>
          <a:bodyPr spcFirstLastPara="1" wrap="square" lIns="68569" tIns="68569" rIns="68569" bIns="68569" anchor="t" anchorCtr="0">
            <a:normAutofit/>
          </a:bodyPr>
          <a:lstStyle/>
          <a:p>
            <a:pPr marL="0" indent="0" algn="l">
              <a:lnSpc>
                <a:spcPct val="90000"/>
              </a:lnSpc>
            </a:pPr>
            <a:r>
              <a:rPr lang="en-US" sz="1275" dirty="0">
                <a:solidFill>
                  <a:schemeClr val="bg1"/>
                </a:solidFill>
                <a:latin typeface="Roboto Light"/>
                <a:ea typeface="Roboto Light"/>
                <a:cs typeface="Roboto Light"/>
                <a:sym typeface="Roboto Light"/>
              </a:rPr>
              <a:t>https://jingga.app</a:t>
            </a:r>
            <a:endParaRPr sz="1275" dirty="0">
              <a:solidFill>
                <a:schemeClr val="bg1"/>
              </a:solidFill>
              <a:latin typeface="Roboto Light"/>
              <a:ea typeface="Roboto Light"/>
              <a:cs typeface="Roboto Light"/>
              <a:sym typeface="Roboto Light"/>
            </a:endParaRPr>
          </a:p>
        </p:txBody>
      </p:sp>
      <p:sp>
        <p:nvSpPr>
          <p:cNvPr id="58" name="Google Shape;58;p13"/>
          <p:cNvSpPr txBox="1">
            <a:spLocks noGrp="1"/>
          </p:cNvSpPr>
          <p:nvPr>
            <p:ph type="subTitle" idx="4294967295"/>
          </p:nvPr>
        </p:nvSpPr>
        <p:spPr>
          <a:xfrm>
            <a:off x="2084447" y="2583318"/>
            <a:ext cx="4162425" cy="428625"/>
          </a:xfrm>
          <a:prstGeom prst="rect">
            <a:avLst/>
          </a:prstGeom>
        </p:spPr>
        <p:txBody>
          <a:bodyPr spcFirstLastPara="1" wrap="square" lIns="68569" tIns="68569" rIns="68569" bIns="68569" anchor="t" anchorCtr="0">
            <a:normAutofit fontScale="92500" lnSpcReduction="10000"/>
          </a:bodyPr>
          <a:lstStyle/>
          <a:p>
            <a:pPr marL="0" indent="0" algn="l">
              <a:buNone/>
            </a:pPr>
            <a:r>
              <a:rPr lang="en-US" dirty="0">
                <a:solidFill>
                  <a:schemeClr val="bg1"/>
                </a:solidFill>
                <a:latin typeface="Roboto Light"/>
                <a:ea typeface="Roboto Light"/>
                <a:cs typeface="Roboto Light"/>
                <a:sym typeface="Roboto Light"/>
              </a:rPr>
              <a:t>Business solutions made simple.</a:t>
            </a:r>
            <a:endParaRPr dirty="0">
              <a:solidFill>
                <a:schemeClr val="bg1"/>
              </a:solidFill>
              <a:latin typeface="Roboto Light"/>
              <a:ea typeface="Roboto Light"/>
              <a:cs typeface="Roboto Light"/>
              <a:sym typeface="Roboto Light"/>
            </a:endParaRPr>
          </a:p>
        </p:txBody>
      </p:sp>
      <p:pic>
        <p:nvPicPr>
          <p:cNvPr id="59" name="Google Shape;59;p13"/>
          <p:cNvPicPr preferRelativeResize="0"/>
          <p:nvPr/>
        </p:nvPicPr>
        <p:blipFill>
          <a:blip r:embed="rId3"/>
          <a:stretch>
            <a:fillRect/>
          </a:stretch>
        </p:blipFill>
        <p:spPr>
          <a:xfrm>
            <a:off x="611128" y="1910700"/>
            <a:ext cx="1314788" cy="1237968"/>
          </a:xfrm>
          <a:prstGeom prst="rect">
            <a:avLst/>
          </a:prstGeom>
          <a:noFill/>
          <a:ln>
            <a:noFill/>
          </a:ln>
        </p:spPr>
      </p:pic>
      <p:cxnSp>
        <p:nvCxnSpPr>
          <p:cNvPr id="60" name="Google Shape;60;p13"/>
          <p:cNvCxnSpPr/>
          <p:nvPr/>
        </p:nvCxnSpPr>
        <p:spPr>
          <a:xfrm>
            <a:off x="2083697" y="1933856"/>
            <a:ext cx="0" cy="1298925"/>
          </a:xfrm>
          <a:prstGeom prst="straightConnector1">
            <a:avLst/>
          </a:prstGeom>
          <a:noFill/>
          <a:ln w="952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95147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199125" y="1185995"/>
            <a:ext cx="3033900" cy="1111725"/>
          </a:xfrm>
          <a:prstGeom prst="rect">
            <a:avLst/>
          </a:prstGeom>
        </p:spPr>
        <p:txBody>
          <a:bodyPr spcFirstLastPara="1" wrap="square" lIns="68569" tIns="68569" rIns="68569" bIns="68569" anchor="b" anchorCtr="0">
            <a:normAutofit/>
          </a:bodyPr>
          <a:lstStyle/>
          <a:p>
            <a:r>
              <a:rPr lang="en-GB" dirty="0">
                <a:solidFill>
                  <a:schemeClr val="bg2">
                    <a:lumMod val="75000"/>
                  </a:schemeClr>
                </a:solidFill>
                <a:latin typeface="Roboto" panose="02000000000000000000"/>
                <a:ea typeface="Roboto" panose="02000000000000000000"/>
                <a:cs typeface="Roboto" panose="02000000000000000000"/>
                <a:sym typeface="Roboto" panose="02000000000000000000"/>
              </a:rPr>
              <a:t>Table of Contents</a:t>
            </a:r>
            <a:endParaRPr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67" name="Google Shape;67;p14"/>
          <p:cNvSpPr txBox="1">
            <a:spLocks noGrp="1"/>
          </p:cNvSpPr>
          <p:nvPr>
            <p:ph type="body" idx="2"/>
          </p:nvPr>
        </p:nvSpPr>
        <p:spPr>
          <a:xfrm>
            <a:off x="3704625" y="1185995"/>
            <a:ext cx="2877750" cy="2771325"/>
          </a:xfrm>
          <a:prstGeom prst="rect">
            <a:avLst/>
          </a:prstGeom>
        </p:spPr>
        <p:txBody>
          <a:bodyPr spcFirstLastPara="1" wrap="square" lIns="68569" tIns="68569" rIns="68569" bIns="68569" anchor="t" anchorCtr="0">
            <a:normAutofit/>
          </a:bodyPr>
          <a:lstStyle/>
          <a:p>
            <a:pPr marL="0" indent="0">
              <a:lnSpc>
                <a:spcPct val="75000"/>
              </a:lnSpc>
              <a:buNone/>
            </a:pPr>
            <a:r>
              <a:rPr lang="en-GB" sz="1200" dirty="0">
                <a:latin typeface="Roboto Light"/>
                <a:ea typeface="Roboto Light"/>
                <a:cs typeface="Roboto Light"/>
                <a:sym typeface="Roboto Light"/>
              </a:rPr>
              <a:t>Introduction</a:t>
            </a:r>
            <a:endParaRPr sz="1200" dirty="0">
              <a:latin typeface="Roboto Light"/>
              <a:ea typeface="Roboto Light"/>
              <a:cs typeface="Roboto Light"/>
              <a:sym typeface="Roboto Light"/>
            </a:endParaRPr>
          </a:p>
          <a:p>
            <a:pPr marL="0" indent="0">
              <a:lnSpc>
                <a:spcPct val="75000"/>
              </a:lnSpc>
              <a:spcBef>
                <a:spcPts val="900"/>
              </a:spcBef>
              <a:buNone/>
            </a:pPr>
            <a:r>
              <a:rPr lang="en-US" sz="1200" dirty="0">
                <a:latin typeface="Roboto Light"/>
                <a:ea typeface="Roboto Light"/>
                <a:cs typeface="Roboto Light"/>
                <a:sym typeface="Roboto Light"/>
              </a:rPr>
              <a:t>Topic 1</a:t>
            </a:r>
          </a:p>
          <a:p>
            <a:pPr marL="0" indent="0">
              <a:lnSpc>
                <a:spcPct val="75000"/>
              </a:lnSpc>
              <a:spcBef>
                <a:spcPts val="900"/>
              </a:spcBef>
              <a:buNone/>
            </a:pPr>
            <a:r>
              <a:rPr lang="en-US" sz="1200" dirty="0">
                <a:latin typeface="Roboto Light"/>
                <a:ea typeface="Roboto Light"/>
                <a:cs typeface="Roboto Light"/>
                <a:sym typeface="Roboto Light"/>
              </a:rPr>
              <a:t>Topic 2</a:t>
            </a:r>
          </a:p>
          <a:p>
            <a:pPr marL="0" indent="0">
              <a:lnSpc>
                <a:spcPct val="75000"/>
              </a:lnSpc>
              <a:spcBef>
                <a:spcPts val="900"/>
              </a:spcBef>
              <a:buNone/>
            </a:pPr>
            <a:r>
              <a:rPr lang="en-US" altLang="en-GB" sz="1200" dirty="0">
                <a:latin typeface="Roboto Light"/>
                <a:ea typeface="Roboto Light"/>
                <a:cs typeface="Roboto Light"/>
                <a:sym typeface="Roboto Light"/>
              </a:rPr>
              <a:t>Topic 3</a:t>
            </a:r>
            <a:endParaRPr sz="1200" dirty="0">
              <a:latin typeface="Roboto Light"/>
              <a:ea typeface="Roboto Light"/>
              <a:cs typeface="Roboto Light"/>
              <a:sym typeface="Roboto Light"/>
            </a:endParaRPr>
          </a:p>
          <a:p>
            <a:pPr marL="0" indent="0">
              <a:lnSpc>
                <a:spcPct val="75000"/>
              </a:lnSpc>
              <a:spcBef>
                <a:spcPts val="900"/>
              </a:spcBef>
              <a:buNone/>
            </a:pPr>
            <a:r>
              <a:rPr lang="en-US" altLang="en-GB" sz="1200" dirty="0">
                <a:latin typeface="Roboto Light"/>
                <a:ea typeface="Roboto Light"/>
                <a:cs typeface="Roboto Light"/>
                <a:sym typeface="Roboto Light"/>
              </a:rPr>
              <a:t>Topic 4</a:t>
            </a:r>
            <a:endParaRPr sz="1200" dirty="0">
              <a:latin typeface="Roboto Light"/>
              <a:ea typeface="Roboto Light"/>
              <a:cs typeface="Roboto Light"/>
              <a:sym typeface="Roboto Light"/>
            </a:endParaRPr>
          </a:p>
          <a:p>
            <a:pPr marL="0" indent="0">
              <a:lnSpc>
                <a:spcPct val="75000"/>
              </a:lnSpc>
              <a:spcBef>
                <a:spcPts val="900"/>
              </a:spcBef>
              <a:buNone/>
            </a:pPr>
            <a:r>
              <a:rPr lang="en-US" altLang="en-GB" sz="1200" dirty="0">
                <a:latin typeface="Roboto Light"/>
                <a:ea typeface="Roboto Light"/>
                <a:cs typeface="Roboto Light"/>
                <a:sym typeface="Roboto Light"/>
              </a:rPr>
              <a:t>Topic 5</a:t>
            </a:r>
            <a:endParaRPr sz="1200" dirty="0">
              <a:latin typeface="Roboto Light"/>
              <a:ea typeface="Roboto Light"/>
              <a:cs typeface="Roboto Light"/>
              <a:sym typeface="Roboto Light"/>
            </a:endParaRPr>
          </a:p>
          <a:p>
            <a:pPr marL="0" indent="0">
              <a:lnSpc>
                <a:spcPct val="75000"/>
              </a:lnSpc>
              <a:spcBef>
                <a:spcPts val="900"/>
              </a:spcBef>
              <a:buNone/>
            </a:pPr>
            <a:r>
              <a:rPr lang="en-GB" sz="1200" dirty="0">
                <a:latin typeface="Roboto Light"/>
                <a:ea typeface="Roboto Light"/>
                <a:cs typeface="Roboto Light"/>
                <a:sym typeface="Roboto Light"/>
              </a:rPr>
              <a:t>Next steps</a:t>
            </a:r>
            <a:endParaRPr sz="1200" dirty="0">
              <a:latin typeface="Roboto Light"/>
              <a:ea typeface="Roboto Light"/>
              <a:cs typeface="Roboto Light"/>
              <a:sym typeface="Roboto Light"/>
            </a:endParaRPr>
          </a:p>
          <a:p>
            <a:pPr marL="0" indent="0">
              <a:lnSpc>
                <a:spcPct val="50000"/>
              </a:lnSpc>
              <a:spcBef>
                <a:spcPts val="900"/>
              </a:spcBef>
              <a:spcAft>
                <a:spcPts val="900"/>
              </a:spcAft>
              <a:buNone/>
            </a:pPr>
            <a:r>
              <a:rPr lang="en-GB" sz="1200" dirty="0">
                <a:latin typeface="Roboto Light"/>
                <a:ea typeface="Roboto Light"/>
                <a:cs typeface="Roboto Light"/>
                <a:sym typeface="Roboto Light"/>
              </a:rPr>
              <a:t>Q&amp;A</a:t>
            </a:r>
            <a:endParaRPr sz="1275" dirty="0">
              <a:latin typeface="Roboto Light"/>
              <a:ea typeface="Roboto Light"/>
              <a:cs typeface="Roboto Light"/>
              <a:sym typeface="Roboto Light"/>
            </a:endParaRPr>
          </a:p>
        </p:txBody>
      </p:sp>
      <p:sp>
        <p:nvSpPr>
          <p:cNvPr id="2" name="Slide Number Placeholder 0"/>
          <p:cNvSpPr>
            <a:spLocks noGrp="1"/>
          </p:cNvSpPr>
          <p:nvPr>
            <p:ph type="sldNum" idx="12"/>
          </p:nvPr>
        </p:nvSpPr>
        <p:spPr/>
        <p:txBody>
          <a:bodyPr/>
          <a:lstStyle/>
          <a:p>
            <a:fld id="{00000000-1234-1234-1234-123412341234}" type="slidenum">
              <a:rPr lang="en-GB"/>
              <a:pPr/>
              <a:t>2</a:t>
            </a:fld>
            <a:endParaRPr lang="en-GB"/>
          </a:p>
        </p:txBody>
      </p:sp>
      <p:pic>
        <p:nvPicPr>
          <p:cNvPr id="68" name="Google Shape;68;p14"/>
          <p:cNvPicPr preferRelativeResize="0"/>
          <p:nvPr/>
        </p:nvPicPr>
        <p:blipFill>
          <a:blip r:embed="rId3"/>
          <a:stretch>
            <a:fillRect/>
          </a:stretch>
        </p:blipFill>
        <p:spPr>
          <a:xfrm>
            <a:off x="855169" y="2636494"/>
            <a:ext cx="1774388" cy="1320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4" name="Title 3">
            <a:extLst>
              <a:ext uri="{FF2B5EF4-FFF2-40B4-BE49-F238E27FC236}">
                <a16:creationId xmlns:a16="http://schemas.microsoft.com/office/drawing/2014/main" id="{3F494B4E-8EC5-D009-3BC9-400E6D5B7758}"/>
              </a:ext>
            </a:extLst>
          </p:cNvPr>
          <p:cNvSpPr>
            <a:spLocks noGrp="1"/>
          </p:cNvSpPr>
          <p:nvPr>
            <p:ph type="title"/>
          </p:nvPr>
        </p:nvSpPr>
        <p:spPr/>
        <p:txBody>
          <a:bodyPr>
            <a:normAutofit fontScale="90000"/>
          </a:bodyPr>
          <a:lstStyle/>
          <a:p>
            <a:r>
              <a:rPr lang="en-US" dirty="0"/>
              <a:t>What is </a:t>
            </a:r>
            <a:r>
              <a:rPr lang="en-US" dirty="0" err="1"/>
              <a:t>Jingga</a:t>
            </a:r>
            <a:r>
              <a:rPr lang="en-US" dirty="0"/>
              <a:t>?</a:t>
            </a:r>
          </a:p>
        </p:txBody>
      </p:sp>
      <p:sp>
        <p:nvSpPr>
          <p:cNvPr id="74" name="Google Shape;74;p15"/>
          <p:cNvSpPr txBox="1">
            <a:spLocks noGrp="1"/>
          </p:cNvSpPr>
          <p:nvPr>
            <p:ph type="body" idx="1"/>
          </p:nvPr>
        </p:nvSpPr>
        <p:spPr>
          <a:prstGeom prst="rect">
            <a:avLst/>
          </a:prstGeom>
        </p:spPr>
        <p:txBody>
          <a:bodyPr spcFirstLastPara="1" wrap="square" lIns="68569" tIns="68569" rIns="68569" bIns="68569" anchor="t" anchorCtr="0">
            <a:normAutofit/>
          </a:bodyPr>
          <a:lstStyle/>
          <a:p>
            <a:pPr marL="0" indent="0">
              <a:spcAft>
                <a:spcPts val="900"/>
              </a:spcAft>
              <a:buNone/>
            </a:pPr>
            <a:r>
              <a:rPr lang="en-US" altLang="en-GB" sz="1400" dirty="0" err="1"/>
              <a:t>Jingga</a:t>
            </a:r>
            <a:r>
              <a:rPr lang="en-GB" sz="1400" dirty="0"/>
              <a:t> is a collection of tools &amp; workflows to map your business processes and support you in your everyday business operations.</a:t>
            </a:r>
            <a:endParaRPr sz="1400" dirty="0"/>
          </a:p>
        </p:txBody>
      </p:sp>
      <p:sp>
        <p:nvSpPr>
          <p:cNvPr id="2" name="Slide Number Placeholder 0"/>
          <p:cNvSpPr>
            <a:spLocks noGrp="1"/>
          </p:cNvSpPr>
          <p:nvPr>
            <p:ph type="sldNum" idx="12"/>
          </p:nvPr>
        </p:nvSpPr>
        <p:spPr/>
        <p:txBody>
          <a:bodyPr/>
          <a:lstStyle/>
          <a:p>
            <a:fld id="{00000000-1234-1234-1234-123412341234}" type="slidenum">
              <a:rPr lang="en-GB"/>
              <a:pPr/>
              <a:t>3</a:t>
            </a:fld>
            <a:endParaRPr lang="en-GB"/>
          </a:p>
        </p:txBody>
      </p:sp>
      <p:pic>
        <p:nvPicPr>
          <p:cNvPr id="75" name="Google Shape;75;p15"/>
          <p:cNvPicPr preferRelativeResize="0"/>
          <p:nvPr/>
        </p:nvPicPr>
        <p:blipFill>
          <a:blip r:embed="rId3"/>
          <a:stretch>
            <a:fillRect/>
          </a:stretch>
        </p:blipFill>
        <p:spPr>
          <a:xfrm>
            <a:off x="4520319" y="2166208"/>
            <a:ext cx="1654294" cy="10628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pSp>
        <p:nvGrpSpPr>
          <p:cNvPr id="80" name="Google Shape;80;p16"/>
          <p:cNvGrpSpPr/>
          <p:nvPr/>
        </p:nvGrpSpPr>
        <p:grpSpPr>
          <a:xfrm>
            <a:off x="343687" y="1776165"/>
            <a:ext cx="4321232" cy="517880"/>
            <a:chOff x="2283025" y="2322568"/>
            <a:chExt cx="5076025" cy="643482"/>
          </a:xfrm>
        </p:grpSpPr>
        <p:sp>
          <p:nvSpPr>
            <p:cNvPr id="81" name="Google Shape;81;p16"/>
            <p:cNvSpPr/>
            <p:nvPr/>
          </p:nvSpPr>
          <p:spPr>
            <a:xfrm flipH="1">
              <a:off x="2283025" y="2322575"/>
              <a:ext cx="1844400" cy="642600"/>
            </a:xfrm>
            <a:prstGeom prst="rect">
              <a:avLst/>
            </a:prstGeom>
            <a:solidFill>
              <a:srgbClr val="3697DB"/>
            </a:solidFill>
            <a:ln>
              <a:noFill/>
            </a:ln>
          </p:spPr>
          <p:txBody>
            <a:bodyPr spcFirstLastPara="1" wrap="square" lIns="68569" tIns="68569" rIns="68569" bIns="68569" anchor="ctr" anchorCtr="0">
              <a:noAutofit/>
            </a:bodyPr>
            <a:lstStyle/>
            <a:p>
              <a:endParaRPr sz="1200"/>
            </a:p>
          </p:txBody>
        </p:sp>
        <p:sp>
          <p:nvSpPr>
            <p:cNvPr id="82" name="Google Shape;82;p16"/>
            <p:cNvSpPr/>
            <p:nvPr/>
          </p:nvSpPr>
          <p:spPr>
            <a:xfrm rot="-5400000">
              <a:off x="3501574" y="1934671"/>
              <a:ext cx="643356" cy="1419149"/>
            </a:xfrm>
            <a:prstGeom prst="flowChartOffpageConnector">
              <a:avLst/>
            </a:prstGeom>
            <a:solidFill>
              <a:srgbClr val="3697DB"/>
            </a:solidFill>
            <a:ln>
              <a:noFill/>
            </a:ln>
          </p:spPr>
          <p:txBody>
            <a:bodyPr spcFirstLastPara="1" wrap="square" lIns="68569" tIns="68569" rIns="68569" bIns="68569" anchor="ctr" anchorCtr="0">
              <a:noAutofit/>
            </a:bodyPr>
            <a:lstStyle/>
            <a:p>
              <a:endParaRPr sz="1100" dirty="0"/>
            </a:p>
          </p:txBody>
        </p:sp>
        <p:sp>
          <p:nvSpPr>
            <p:cNvPr id="83" name="Google Shape;83;p16"/>
            <p:cNvSpPr/>
            <p:nvPr/>
          </p:nvSpPr>
          <p:spPr>
            <a:xfrm>
              <a:off x="2342625" y="2399951"/>
              <a:ext cx="1940700" cy="495900"/>
            </a:xfrm>
            <a:prstGeom prst="rect">
              <a:avLst/>
            </a:prstGeom>
            <a:noFill/>
            <a:ln>
              <a:noFill/>
            </a:ln>
          </p:spPr>
          <p:txBody>
            <a:bodyPr spcFirstLastPara="1" wrap="square" lIns="68569" tIns="68569" rIns="68569" bIns="68569" anchor="ctr" anchorCtr="0">
              <a:noAutofit/>
            </a:bodyPr>
            <a:lstStyle/>
            <a:p>
              <a:pPr>
                <a:lnSpc>
                  <a:spcPct val="115000"/>
                </a:lnSpc>
              </a:pPr>
              <a:r>
                <a:rPr lang="en-GB" sz="900" dirty="0">
                  <a:solidFill>
                    <a:srgbClr val="FFFFFF"/>
                  </a:solidFill>
                  <a:latin typeface="Roboto Light"/>
                  <a:ea typeface="Roboto Light"/>
                  <a:cs typeface="Roboto Light"/>
                  <a:sym typeface="Roboto Light"/>
                </a:rPr>
                <a:t>End-user benefits</a:t>
              </a:r>
              <a:endParaRPr sz="900" dirty="0">
                <a:solidFill>
                  <a:srgbClr val="FFFFFF"/>
                </a:solidFill>
                <a:latin typeface="Roboto Light"/>
                <a:ea typeface="Roboto Light"/>
                <a:cs typeface="Roboto Light"/>
                <a:sym typeface="Roboto Light"/>
              </a:endParaRPr>
            </a:p>
          </p:txBody>
        </p:sp>
        <p:sp>
          <p:nvSpPr>
            <p:cNvPr id="84" name="Google Shape;84;p16"/>
            <p:cNvSpPr/>
            <p:nvPr/>
          </p:nvSpPr>
          <p:spPr>
            <a:xfrm>
              <a:off x="4387850" y="2323750"/>
              <a:ext cx="2971200" cy="642300"/>
            </a:xfrm>
            <a:prstGeom prst="rect">
              <a:avLst/>
            </a:prstGeom>
            <a:noFill/>
            <a:ln>
              <a:noFill/>
            </a:ln>
          </p:spPr>
          <p:txBody>
            <a:bodyPr spcFirstLastPara="1" wrap="square" lIns="68569" tIns="68569" rIns="68569" bIns="68569" anchor="ctr" anchorCtr="0">
              <a:noAutofit/>
            </a:bodyPr>
            <a:lstStyle/>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Simple &amp; intuitive</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Saves time</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Automates and streamlines processes </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85" name="Google Shape;85;p16"/>
          <p:cNvGrpSpPr/>
          <p:nvPr/>
        </p:nvGrpSpPr>
        <p:grpSpPr>
          <a:xfrm>
            <a:off x="343687" y="1196313"/>
            <a:ext cx="4321232" cy="517880"/>
            <a:chOff x="2283025" y="2322568"/>
            <a:chExt cx="5076025" cy="643482"/>
          </a:xfrm>
        </p:grpSpPr>
        <p:sp>
          <p:nvSpPr>
            <p:cNvPr id="86" name="Google Shape;86;p16"/>
            <p:cNvSpPr/>
            <p:nvPr/>
          </p:nvSpPr>
          <p:spPr>
            <a:xfrm flipH="1">
              <a:off x="2283025" y="2322575"/>
              <a:ext cx="1844400" cy="642600"/>
            </a:xfrm>
            <a:prstGeom prst="rect">
              <a:avLst/>
            </a:prstGeom>
            <a:solidFill>
              <a:srgbClr val="3697DB"/>
            </a:solidFill>
            <a:ln>
              <a:noFill/>
            </a:ln>
          </p:spPr>
          <p:txBody>
            <a:bodyPr spcFirstLastPara="1" wrap="square" lIns="68569" tIns="68569" rIns="68569" bIns="68569" anchor="ctr" anchorCtr="0">
              <a:noAutofit/>
            </a:bodyPr>
            <a:lstStyle/>
            <a:p>
              <a:endParaRPr sz="1100"/>
            </a:p>
          </p:txBody>
        </p:sp>
        <p:sp>
          <p:nvSpPr>
            <p:cNvPr id="87" name="Google Shape;87;p16"/>
            <p:cNvSpPr/>
            <p:nvPr/>
          </p:nvSpPr>
          <p:spPr>
            <a:xfrm rot="-5400000">
              <a:off x="3501574" y="1934671"/>
              <a:ext cx="643356" cy="1419149"/>
            </a:xfrm>
            <a:prstGeom prst="flowChartOffpageConnector">
              <a:avLst/>
            </a:prstGeom>
            <a:solidFill>
              <a:srgbClr val="3697DB"/>
            </a:solidFill>
            <a:ln>
              <a:noFill/>
            </a:ln>
          </p:spPr>
          <p:txBody>
            <a:bodyPr spcFirstLastPara="1" wrap="square" lIns="68569" tIns="68569" rIns="68569" bIns="68569" anchor="ctr" anchorCtr="0">
              <a:noAutofit/>
            </a:bodyPr>
            <a:lstStyle/>
            <a:p>
              <a:endParaRPr sz="1100"/>
            </a:p>
          </p:txBody>
        </p:sp>
        <p:sp>
          <p:nvSpPr>
            <p:cNvPr id="88" name="Google Shape;88;p16"/>
            <p:cNvSpPr/>
            <p:nvPr/>
          </p:nvSpPr>
          <p:spPr>
            <a:xfrm>
              <a:off x="2342625" y="2399951"/>
              <a:ext cx="1940700" cy="495900"/>
            </a:xfrm>
            <a:prstGeom prst="rect">
              <a:avLst/>
            </a:prstGeom>
            <a:noFill/>
            <a:ln>
              <a:noFill/>
            </a:ln>
          </p:spPr>
          <p:txBody>
            <a:bodyPr spcFirstLastPara="1" wrap="square" lIns="68569" tIns="68569" rIns="68569" bIns="68569" anchor="ctr" anchorCtr="0">
              <a:noAutofit/>
            </a:bodyPr>
            <a:lstStyle/>
            <a:p>
              <a:pPr>
                <a:lnSpc>
                  <a:spcPct val="115000"/>
                </a:lnSpc>
              </a:pPr>
              <a:r>
                <a:rPr lang="en-GB" sz="900" dirty="0">
                  <a:solidFill>
                    <a:srgbClr val="FFFFFF"/>
                  </a:solidFill>
                  <a:latin typeface="Roboto Light"/>
                  <a:ea typeface="Roboto Light"/>
                  <a:cs typeface="Roboto Light"/>
                  <a:sym typeface="Roboto Light"/>
                </a:rPr>
                <a:t>Multiple platforms and OS</a:t>
              </a:r>
              <a:endParaRPr sz="900" dirty="0">
                <a:solidFill>
                  <a:srgbClr val="FFFFFF"/>
                </a:solidFill>
                <a:latin typeface="Roboto Light"/>
                <a:ea typeface="Roboto Light"/>
                <a:cs typeface="Roboto Light"/>
                <a:sym typeface="Roboto Light"/>
              </a:endParaRPr>
            </a:p>
          </p:txBody>
        </p:sp>
        <p:sp>
          <p:nvSpPr>
            <p:cNvPr id="89" name="Google Shape;89;p16"/>
            <p:cNvSpPr/>
            <p:nvPr/>
          </p:nvSpPr>
          <p:spPr>
            <a:xfrm>
              <a:off x="4387850" y="2323750"/>
              <a:ext cx="2971200" cy="642300"/>
            </a:xfrm>
            <a:prstGeom prst="rect">
              <a:avLst/>
            </a:prstGeom>
            <a:noFill/>
            <a:ln>
              <a:noFill/>
            </a:ln>
          </p:spPr>
          <p:txBody>
            <a:bodyPr spcFirstLastPara="1" wrap="square" lIns="68569" tIns="68569" rIns="68569" bIns="68569" anchor="ctr" anchorCtr="0">
              <a:noAutofit/>
            </a:bodyPr>
            <a:lstStyle/>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PC / Mac / Linux</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Desktop / Laptop / Tablet / Smartphone</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Hosted in the cloud or your local servers</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90" name="Google Shape;90;p16"/>
          <p:cNvGrpSpPr/>
          <p:nvPr/>
        </p:nvGrpSpPr>
        <p:grpSpPr>
          <a:xfrm>
            <a:off x="343687" y="2360946"/>
            <a:ext cx="4321232" cy="517880"/>
            <a:chOff x="2283025" y="2322568"/>
            <a:chExt cx="5076025" cy="643482"/>
          </a:xfrm>
        </p:grpSpPr>
        <p:sp>
          <p:nvSpPr>
            <p:cNvPr id="91" name="Google Shape;91;p16"/>
            <p:cNvSpPr/>
            <p:nvPr/>
          </p:nvSpPr>
          <p:spPr>
            <a:xfrm flipH="1">
              <a:off x="2283025" y="2322575"/>
              <a:ext cx="1844400" cy="642600"/>
            </a:xfrm>
            <a:prstGeom prst="rect">
              <a:avLst/>
            </a:prstGeom>
            <a:solidFill>
              <a:srgbClr val="3697DB"/>
            </a:solidFill>
            <a:ln>
              <a:noFill/>
            </a:ln>
          </p:spPr>
          <p:txBody>
            <a:bodyPr spcFirstLastPara="1" wrap="square" lIns="68569" tIns="68569" rIns="68569" bIns="68569" anchor="ctr" anchorCtr="0">
              <a:noAutofit/>
            </a:bodyPr>
            <a:lstStyle/>
            <a:p>
              <a:endParaRPr sz="1100"/>
            </a:p>
          </p:txBody>
        </p:sp>
        <p:sp>
          <p:nvSpPr>
            <p:cNvPr id="92" name="Google Shape;92;p16"/>
            <p:cNvSpPr/>
            <p:nvPr/>
          </p:nvSpPr>
          <p:spPr>
            <a:xfrm rot="-5400000">
              <a:off x="3501574" y="1934671"/>
              <a:ext cx="643356" cy="1419149"/>
            </a:xfrm>
            <a:prstGeom prst="flowChartOffpageConnector">
              <a:avLst/>
            </a:prstGeom>
            <a:solidFill>
              <a:srgbClr val="3697DB"/>
            </a:solidFill>
            <a:ln>
              <a:noFill/>
            </a:ln>
          </p:spPr>
          <p:txBody>
            <a:bodyPr spcFirstLastPara="1" wrap="square" lIns="68569" tIns="68569" rIns="68569" bIns="68569" anchor="ctr" anchorCtr="0">
              <a:noAutofit/>
            </a:bodyPr>
            <a:lstStyle/>
            <a:p>
              <a:endParaRPr sz="1100"/>
            </a:p>
          </p:txBody>
        </p:sp>
        <p:sp>
          <p:nvSpPr>
            <p:cNvPr id="93" name="Google Shape;93;p16"/>
            <p:cNvSpPr/>
            <p:nvPr/>
          </p:nvSpPr>
          <p:spPr>
            <a:xfrm>
              <a:off x="2342625" y="2399951"/>
              <a:ext cx="1940700" cy="495900"/>
            </a:xfrm>
            <a:prstGeom prst="rect">
              <a:avLst/>
            </a:prstGeom>
            <a:noFill/>
            <a:ln>
              <a:noFill/>
            </a:ln>
          </p:spPr>
          <p:txBody>
            <a:bodyPr spcFirstLastPara="1" wrap="square" lIns="68569" tIns="68569" rIns="68569" bIns="68569" anchor="ctr" anchorCtr="0">
              <a:noAutofit/>
            </a:bodyPr>
            <a:lstStyle/>
            <a:p>
              <a:pPr>
                <a:lnSpc>
                  <a:spcPct val="115000"/>
                </a:lnSpc>
              </a:pPr>
              <a:r>
                <a:rPr lang="en-GB" sz="900" dirty="0">
                  <a:solidFill>
                    <a:srgbClr val="FFFFFF"/>
                  </a:solidFill>
                  <a:latin typeface="Roboto Light"/>
                  <a:ea typeface="Roboto Light"/>
                  <a:cs typeface="Roboto Light"/>
                  <a:sym typeface="Roboto Light"/>
                </a:rPr>
                <a:t>Company benefits</a:t>
              </a:r>
              <a:endParaRPr sz="900" dirty="0">
                <a:solidFill>
                  <a:srgbClr val="FFFFFF"/>
                </a:solidFill>
                <a:latin typeface="Roboto Light"/>
                <a:ea typeface="Roboto Light"/>
                <a:cs typeface="Roboto Light"/>
                <a:sym typeface="Roboto Light"/>
              </a:endParaRPr>
            </a:p>
          </p:txBody>
        </p:sp>
        <p:sp>
          <p:nvSpPr>
            <p:cNvPr id="94" name="Google Shape;94;p16"/>
            <p:cNvSpPr/>
            <p:nvPr/>
          </p:nvSpPr>
          <p:spPr>
            <a:xfrm>
              <a:off x="4387850" y="2323750"/>
              <a:ext cx="2971200" cy="642300"/>
            </a:xfrm>
            <a:prstGeom prst="rect">
              <a:avLst/>
            </a:prstGeom>
            <a:noFill/>
            <a:ln>
              <a:noFill/>
            </a:ln>
          </p:spPr>
          <p:txBody>
            <a:bodyPr spcFirstLastPara="1" wrap="square" lIns="68569" tIns="68569" rIns="68569" bIns="68569" anchor="ctr" anchorCtr="0">
              <a:noAutofit/>
            </a:bodyPr>
            <a:lstStyle/>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Improves quality and reduces risks</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Improves productivity</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Modular</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Fair pricing (with price guarantee)</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95" name="Google Shape;95;p16"/>
          <p:cNvGrpSpPr/>
          <p:nvPr/>
        </p:nvGrpSpPr>
        <p:grpSpPr>
          <a:xfrm>
            <a:off x="343687" y="2930988"/>
            <a:ext cx="4321232" cy="517880"/>
            <a:chOff x="2283025" y="2322568"/>
            <a:chExt cx="5076025" cy="643482"/>
          </a:xfrm>
        </p:grpSpPr>
        <p:sp>
          <p:nvSpPr>
            <p:cNvPr id="96" name="Google Shape;96;p16"/>
            <p:cNvSpPr/>
            <p:nvPr/>
          </p:nvSpPr>
          <p:spPr>
            <a:xfrm flipH="1">
              <a:off x="2283025" y="2322575"/>
              <a:ext cx="1844400" cy="642600"/>
            </a:xfrm>
            <a:prstGeom prst="rect">
              <a:avLst/>
            </a:prstGeom>
            <a:solidFill>
              <a:srgbClr val="3697DB"/>
            </a:solidFill>
            <a:ln>
              <a:noFill/>
            </a:ln>
          </p:spPr>
          <p:txBody>
            <a:bodyPr spcFirstLastPara="1" wrap="square" lIns="68569" tIns="68569" rIns="68569" bIns="68569" anchor="ctr" anchorCtr="0">
              <a:noAutofit/>
            </a:bodyPr>
            <a:lstStyle/>
            <a:p>
              <a:endParaRPr sz="1100"/>
            </a:p>
          </p:txBody>
        </p:sp>
        <p:sp>
          <p:nvSpPr>
            <p:cNvPr id="97" name="Google Shape;97;p16"/>
            <p:cNvSpPr/>
            <p:nvPr/>
          </p:nvSpPr>
          <p:spPr>
            <a:xfrm rot="-5400000">
              <a:off x="3501574" y="1934671"/>
              <a:ext cx="643356" cy="1419149"/>
            </a:xfrm>
            <a:prstGeom prst="flowChartOffpageConnector">
              <a:avLst/>
            </a:prstGeom>
            <a:solidFill>
              <a:srgbClr val="3697DB"/>
            </a:solidFill>
            <a:ln>
              <a:noFill/>
            </a:ln>
          </p:spPr>
          <p:txBody>
            <a:bodyPr spcFirstLastPara="1" wrap="square" lIns="68569" tIns="68569" rIns="68569" bIns="68569" anchor="ctr" anchorCtr="0">
              <a:noAutofit/>
            </a:bodyPr>
            <a:lstStyle/>
            <a:p>
              <a:endParaRPr sz="1100"/>
            </a:p>
          </p:txBody>
        </p:sp>
        <p:sp>
          <p:nvSpPr>
            <p:cNvPr id="98" name="Google Shape;98;p16"/>
            <p:cNvSpPr/>
            <p:nvPr/>
          </p:nvSpPr>
          <p:spPr>
            <a:xfrm>
              <a:off x="2342625" y="2399951"/>
              <a:ext cx="1940700" cy="495900"/>
            </a:xfrm>
            <a:prstGeom prst="rect">
              <a:avLst/>
            </a:prstGeom>
            <a:noFill/>
            <a:ln>
              <a:noFill/>
            </a:ln>
          </p:spPr>
          <p:txBody>
            <a:bodyPr spcFirstLastPara="1" wrap="square" lIns="68569" tIns="68569" rIns="68569" bIns="68569" anchor="ctr" anchorCtr="0">
              <a:noAutofit/>
            </a:bodyPr>
            <a:lstStyle/>
            <a:p>
              <a:pPr>
                <a:lnSpc>
                  <a:spcPct val="115000"/>
                </a:lnSpc>
              </a:pPr>
              <a:r>
                <a:rPr lang="en-GB" sz="900" dirty="0">
                  <a:solidFill>
                    <a:srgbClr val="FFFFFF"/>
                  </a:solidFill>
                  <a:latin typeface="Roboto Light"/>
                  <a:ea typeface="Roboto Light"/>
                  <a:cs typeface="Roboto Light"/>
                  <a:sym typeface="Roboto Light"/>
                </a:rPr>
                <a:t>Security</a:t>
              </a:r>
              <a:endParaRPr sz="900" dirty="0">
                <a:solidFill>
                  <a:srgbClr val="FFFFFF"/>
                </a:solidFill>
                <a:latin typeface="Roboto Light"/>
                <a:ea typeface="Roboto Light"/>
                <a:cs typeface="Roboto Light"/>
                <a:sym typeface="Roboto Light"/>
              </a:endParaRPr>
            </a:p>
          </p:txBody>
        </p:sp>
        <p:sp>
          <p:nvSpPr>
            <p:cNvPr id="99" name="Google Shape;99;p16"/>
            <p:cNvSpPr/>
            <p:nvPr/>
          </p:nvSpPr>
          <p:spPr>
            <a:xfrm>
              <a:off x="4387850" y="2323750"/>
              <a:ext cx="2971200" cy="642300"/>
            </a:xfrm>
            <a:prstGeom prst="rect">
              <a:avLst/>
            </a:prstGeom>
            <a:noFill/>
            <a:ln>
              <a:noFill/>
            </a:ln>
          </p:spPr>
          <p:txBody>
            <a:bodyPr spcFirstLastPara="1" wrap="square" lIns="68569" tIns="68569" rIns="68569" bIns="68569" anchor="ctr" anchorCtr="0">
              <a:noAutofit/>
            </a:bodyPr>
            <a:lstStyle/>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Audit logs</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Data encryption</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Blockchain data integrity</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Application integrity validation</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pic>
        <p:nvPicPr>
          <p:cNvPr id="101" name="Google Shape;101;p16"/>
          <p:cNvPicPr preferRelativeResize="0"/>
          <p:nvPr/>
        </p:nvPicPr>
        <p:blipFill>
          <a:blip r:embed="rId3"/>
          <a:stretch>
            <a:fillRect/>
          </a:stretch>
        </p:blipFill>
        <p:spPr>
          <a:xfrm>
            <a:off x="4505140" y="3365816"/>
            <a:ext cx="1605128" cy="1404487"/>
          </a:xfrm>
          <a:prstGeom prst="rect">
            <a:avLst/>
          </a:prstGeom>
          <a:noFill/>
          <a:ln>
            <a:noFill/>
          </a:ln>
        </p:spPr>
      </p:pic>
      <p:sp>
        <p:nvSpPr>
          <p:cNvPr id="2" name="Slide Number Placeholder 0"/>
          <p:cNvSpPr>
            <a:spLocks noGrp="1"/>
          </p:cNvSpPr>
          <p:nvPr>
            <p:ph type="sldNum" idx="12"/>
          </p:nvPr>
        </p:nvSpPr>
        <p:spPr/>
        <p:txBody>
          <a:bodyPr/>
          <a:lstStyle/>
          <a:p>
            <a:fld id="{00000000-1234-1234-1234-123412341234}" type="slidenum">
              <a:rPr lang="en-GB"/>
              <a:pPr/>
              <a:t>4</a:t>
            </a:fld>
            <a:endParaRPr lang="en-GB"/>
          </a:p>
        </p:txBody>
      </p:sp>
      <p:sp>
        <p:nvSpPr>
          <p:cNvPr id="8" name="Title 7">
            <a:extLst>
              <a:ext uri="{FF2B5EF4-FFF2-40B4-BE49-F238E27FC236}">
                <a16:creationId xmlns:a16="http://schemas.microsoft.com/office/drawing/2014/main" id="{7DB68682-B23E-C915-7EE9-DED5F1181420}"/>
              </a:ext>
            </a:extLst>
          </p:cNvPr>
          <p:cNvSpPr>
            <a:spLocks noGrp="1"/>
          </p:cNvSpPr>
          <p:nvPr>
            <p:ph type="title"/>
          </p:nvPr>
        </p:nvSpPr>
        <p:spPr/>
        <p:txBody>
          <a:bodyPr>
            <a:normAutofit fontScale="90000"/>
          </a:bodyPr>
          <a:lstStyle/>
          <a:p>
            <a:r>
              <a:rPr lang="en-US" dirty="0"/>
              <a:t>Sample List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Slide Number Placeholder 0"/>
          <p:cNvSpPr>
            <a:spLocks noGrp="1"/>
          </p:cNvSpPr>
          <p:nvPr>
            <p:ph type="sldNum" idx="12"/>
          </p:nvPr>
        </p:nvSpPr>
        <p:spPr/>
        <p:txBody>
          <a:bodyPr/>
          <a:lstStyle/>
          <a:p>
            <a:fld id="{00000000-1234-1234-1234-123412341234}" type="slidenum">
              <a:rPr lang="en-GB"/>
              <a:pPr/>
              <a:t>5</a:t>
            </a:fld>
            <a:endParaRPr lang="en-GB"/>
          </a:p>
        </p:txBody>
      </p:sp>
      <p:sp>
        <p:nvSpPr>
          <p:cNvPr id="8" name="Title 7">
            <a:extLst>
              <a:ext uri="{FF2B5EF4-FFF2-40B4-BE49-F238E27FC236}">
                <a16:creationId xmlns:a16="http://schemas.microsoft.com/office/drawing/2014/main" id="{7DB68682-B23E-C915-7EE9-DED5F1181420}"/>
              </a:ext>
            </a:extLst>
          </p:cNvPr>
          <p:cNvSpPr>
            <a:spLocks noGrp="1"/>
          </p:cNvSpPr>
          <p:nvPr>
            <p:ph type="title"/>
          </p:nvPr>
        </p:nvSpPr>
        <p:spPr/>
        <p:txBody>
          <a:bodyPr>
            <a:normAutofit fontScale="90000"/>
          </a:bodyPr>
          <a:lstStyle/>
          <a:p>
            <a:r>
              <a:rPr lang="en-US" dirty="0"/>
              <a:t>Sample List</a:t>
            </a:r>
          </a:p>
        </p:txBody>
      </p:sp>
      <p:graphicFrame>
        <p:nvGraphicFramePr>
          <p:cNvPr id="3" name="Diagram 2">
            <a:extLst>
              <a:ext uri="{FF2B5EF4-FFF2-40B4-BE49-F238E27FC236}">
                <a16:creationId xmlns:a16="http://schemas.microsoft.com/office/drawing/2014/main" id="{0F84CE4C-030D-ACCF-046D-9103B1A30F20}"/>
              </a:ext>
            </a:extLst>
          </p:cNvPr>
          <p:cNvGraphicFramePr/>
          <p:nvPr>
            <p:extLst>
              <p:ext uri="{D42A27DB-BD31-4B8C-83A1-F6EECF244321}">
                <p14:modId xmlns:p14="http://schemas.microsoft.com/office/powerpoint/2010/main" val="3700016904"/>
              </p:ext>
            </p:extLst>
          </p:nvPr>
        </p:nvGraphicFramePr>
        <p:xfrm>
          <a:off x="320040" y="1093470"/>
          <a:ext cx="6304185" cy="628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A9B8F5F-63A3-892C-C61F-FCE688474D0C}"/>
              </a:ext>
            </a:extLst>
          </p:cNvPr>
          <p:cNvSpPr txBox="1"/>
          <p:nvPr/>
        </p:nvSpPr>
        <p:spPr>
          <a:xfrm>
            <a:off x="320039" y="1943100"/>
            <a:ext cx="6445829" cy="307777"/>
          </a:xfrm>
          <a:prstGeom prst="rect">
            <a:avLst/>
          </a:prstGeom>
          <a:noFill/>
        </p:spPr>
        <p:txBody>
          <a:bodyPr wrap="square" rtlCol="0">
            <a:spAutoFit/>
          </a:bodyPr>
          <a:lstStyle/>
          <a:p>
            <a:r>
              <a:rPr lang="en-US" dirty="0">
                <a:solidFill>
                  <a:schemeClr val="bg2">
                    <a:lumMod val="75000"/>
                  </a:schemeClr>
                </a:solidFill>
                <a:latin typeface="Roboto Light" panose="02000000000000000000" pitchFamily="2" charset="0"/>
                <a:ea typeface="Roboto Light" panose="02000000000000000000" pitchFamily="2" charset="0"/>
              </a:rPr>
              <a:t>Sample text</a:t>
            </a:r>
          </a:p>
        </p:txBody>
      </p:sp>
    </p:spTree>
    <p:extLst>
      <p:ext uri="{BB962C8B-B14F-4D97-AF65-F5344CB8AC3E}">
        <p14:creationId xmlns:p14="http://schemas.microsoft.com/office/powerpoint/2010/main" val="45320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7"/>
          <p:cNvGrpSpPr/>
          <p:nvPr/>
        </p:nvGrpSpPr>
        <p:grpSpPr>
          <a:xfrm>
            <a:off x="1653788" y="1467588"/>
            <a:ext cx="2813557" cy="2754599"/>
            <a:chOff x="2305007" y="863429"/>
            <a:chExt cx="3751409" cy="3672799"/>
          </a:xfrm>
        </p:grpSpPr>
        <p:sp>
          <p:nvSpPr>
            <p:cNvPr id="107" name="Google Shape;107;p17"/>
            <p:cNvSpPr/>
            <p:nvPr/>
          </p:nvSpPr>
          <p:spPr>
            <a:xfrm>
              <a:off x="4296819" y="3950028"/>
              <a:ext cx="586200" cy="586200"/>
            </a:xfrm>
            <a:prstGeom prst="ellipse">
              <a:avLst/>
            </a:prstGeom>
            <a:solidFill>
              <a:srgbClr val="A1C3FA"/>
            </a:solidFill>
            <a:ln>
              <a:noFill/>
            </a:ln>
          </p:spPr>
          <p:txBody>
            <a:bodyPr spcFirstLastPara="1" wrap="square" lIns="68569" tIns="68569" rIns="68569" bIns="68569" anchor="ctr" anchorCtr="0">
              <a:noAutofit/>
            </a:bodyPr>
            <a:lstStyle/>
            <a:p>
              <a:r>
                <a:rPr lang="en-GB" sz="750">
                  <a:latin typeface="Roboto Light"/>
                  <a:ea typeface="Roboto Light"/>
                  <a:cs typeface="Roboto Light"/>
                  <a:sym typeface="Roboto Light"/>
                </a:rPr>
                <a:t>QM</a:t>
              </a:r>
              <a:endParaRPr sz="750">
                <a:latin typeface="Roboto Light"/>
                <a:ea typeface="Roboto Light"/>
                <a:cs typeface="Roboto Light"/>
                <a:sym typeface="Roboto Light"/>
              </a:endParaRPr>
            </a:p>
          </p:txBody>
        </p:sp>
        <p:sp>
          <p:nvSpPr>
            <p:cNvPr id="108" name="Google Shape;108;p17"/>
            <p:cNvSpPr/>
            <p:nvPr/>
          </p:nvSpPr>
          <p:spPr>
            <a:xfrm>
              <a:off x="2305007" y="1419640"/>
              <a:ext cx="656100" cy="656100"/>
            </a:xfrm>
            <a:prstGeom prst="ellipse">
              <a:avLst/>
            </a:prstGeom>
            <a:solidFill>
              <a:srgbClr val="A1C3FA"/>
            </a:solidFill>
            <a:ln>
              <a:noFill/>
            </a:ln>
          </p:spPr>
          <p:txBody>
            <a:bodyPr spcFirstLastPara="1" wrap="square" lIns="68569" tIns="68569" rIns="68569" bIns="68569" anchor="ctr" anchorCtr="0">
              <a:noAutofit/>
            </a:bodyPr>
            <a:lstStyle/>
            <a:p>
              <a:r>
                <a:rPr lang="en-GB" sz="600">
                  <a:latin typeface="Roboto Light"/>
                  <a:ea typeface="Roboto Light"/>
                  <a:cs typeface="Roboto Light"/>
                  <a:sym typeface="Roboto Light"/>
                </a:rPr>
                <a:t>Office Tools</a:t>
              </a:r>
              <a:endParaRPr sz="600">
                <a:latin typeface="Roboto Light"/>
                <a:ea typeface="Roboto Light"/>
                <a:cs typeface="Roboto Light"/>
                <a:sym typeface="Roboto Light"/>
              </a:endParaRPr>
            </a:p>
          </p:txBody>
        </p:sp>
        <p:sp>
          <p:nvSpPr>
            <p:cNvPr id="109" name="Google Shape;109;p17"/>
            <p:cNvSpPr/>
            <p:nvPr/>
          </p:nvSpPr>
          <p:spPr>
            <a:xfrm>
              <a:off x="2887641" y="2346984"/>
              <a:ext cx="1199400" cy="1199400"/>
            </a:xfrm>
            <a:prstGeom prst="ellipse">
              <a:avLst/>
            </a:prstGeom>
            <a:solidFill>
              <a:srgbClr val="A1C3FA"/>
            </a:solidFill>
            <a:ln>
              <a:noFill/>
            </a:ln>
          </p:spPr>
          <p:txBody>
            <a:bodyPr spcFirstLastPara="1" wrap="square" lIns="68569" tIns="68569" rIns="68569" bIns="68569" anchor="ctr" anchorCtr="0">
              <a:noAutofit/>
            </a:bodyPr>
            <a:lstStyle/>
            <a:p>
              <a:r>
                <a:rPr lang="en-GB" sz="750">
                  <a:solidFill>
                    <a:schemeClr val="dk1"/>
                  </a:solidFill>
                  <a:latin typeface="Roboto Light"/>
                  <a:ea typeface="Roboto Light"/>
                  <a:cs typeface="Roboto Light"/>
                  <a:sym typeface="Roboto Light"/>
                </a:rPr>
                <a:t>Production</a:t>
              </a:r>
              <a:endParaRPr sz="750">
                <a:solidFill>
                  <a:schemeClr val="dk1"/>
                </a:solidFill>
                <a:latin typeface="Roboto Light"/>
                <a:ea typeface="Roboto Light"/>
                <a:cs typeface="Roboto Light"/>
                <a:sym typeface="Roboto Light"/>
              </a:endParaRPr>
            </a:p>
          </p:txBody>
        </p:sp>
        <p:sp>
          <p:nvSpPr>
            <p:cNvPr id="110" name="Google Shape;110;p17"/>
            <p:cNvSpPr/>
            <p:nvPr/>
          </p:nvSpPr>
          <p:spPr>
            <a:xfrm>
              <a:off x="4374916" y="913763"/>
              <a:ext cx="1681500" cy="1681500"/>
            </a:xfrm>
            <a:prstGeom prst="ellipse">
              <a:avLst/>
            </a:prstGeom>
            <a:solidFill>
              <a:srgbClr val="A1C3FA"/>
            </a:solidFill>
            <a:ln>
              <a:noFill/>
            </a:ln>
          </p:spPr>
          <p:txBody>
            <a:bodyPr spcFirstLastPara="1" wrap="square" lIns="68569" tIns="68569" rIns="68569" bIns="68569" anchor="ctr" anchorCtr="0">
              <a:noAutofit/>
            </a:bodyPr>
            <a:lstStyle/>
            <a:p>
              <a:pPr algn="ctr"/>
              <a:r>
                <a:rPr lang="en-GB" sz="1050">
                  <a:latin typeface="Roboto Light"/>
                  <a:ea typeface="Roboto Light"/>
                  <a:cs typeface="Roboto Light"/>
                  <a:sym typeface="Roboto Light"/>
                </a:rPr>
                <a:t>CMS</a:t>
              </a:r>
              <a:endParaRPr sz="1050">
                <a:latin typeface="Roboto Light"/>
                <a:ea typeface="Roboto Light"/>
                <a:cs typeface="Roboto Light"/>
                <a:sym typeface="Roboto Light"/>
              </a:endParaRPr>
            </a:p>
          </p:txBody>
        </p:sp>
        <p:sp>
          <p:nvSpPr>
            <p:cNvPr id="111" name="Google Shape;111;p17"/>
            <p:cNvSpPr/>
            <p:nvPr/>
          </p:nvSpPr>
          <p:spPr>
            <a:xfrm>
              <a:off x="2661829" y="2208216"/>
              <a:ext cx="629100" cy="629100"/>
            </a:xfrm>
            <a:prstGeom prst="ellipse">
              <a:avLst/>
            </a:prstGeom>
            <a:solidFill>
              <a:srgbClr val="307BF3"/>
            </a:solidFill>
            <a:ln>
              <a:noFill/>
            </a:ln>
          </p:spPr>
          <p:txBody>
            <a:bodyPr spcFirstLastPara="1" wrap="square" lIns="68569" tIns="68569" rIns="68569" bIns="68569" anchor="ctr" anchorCtr="0">
              <a:noAutofit/>
            </a:bodyPr>
            <a:lstStyle/>
            <a:p>
              <a:r>
                <a:rPr lang="en-GB" sz="675">
                  <a:latin typeface="Roboto Light"/>
                  <a:ea typeface="Roboto Light"/>
                  <a:cs typeface="Roboto Light"/>
                  <a:sym typeface="Roboto Light"/>
                </a:rPr>
                <a:t>Shop</a:t>
              </a:r>
              <a:endParaRPr sz="675">
                <a:latin typeface="Roboto Light"/>
                <a:ea typeface="Roboto Light"/>
                <a:cs typeface="Roboto Light"/>
                <a:sym typeface="Roboto Light"/>
              </a:endParaRPr>
            </a:p>
          </p:txBody>
        </p:sp>
        <p:sp>
          <p:nvSpPr>
            <p:cNvPr id="112" name="Google Shape;112;p17"/>
            <p:cNvSpPr/>
            <p:nvPr/>
          </p:nvSpPr>
          <p:spPr>
            <a:xfrm>
              <a:off x="3026916" y="863429"/>
              <a:ext cx="1114500" cy="1114500"/>
            </a:xfrm>
            <a:prstGeom prst="ellipse">
              <a:avLst/>
            </a:prstGeom>
            <a:solidFill>
              <a:srgbClr val="A1C3FA"/>
            </a:solidFill>
            <a:ln>
              <a:noFill/>
            </a:ln>
          </p:spPr>
          <p:txBody>
            <a:bodyPr spcFirstLastPara="1" wrap="square" lIns="68569" tIns="68569" rIns="68569" bIns="68569" anchor="ctr" anchorCtr="0">
              <a:noAutofit/>
            </a:bodyPr>
            <a:lstStyle/>
            <a:p>
              <a:r>
                <a:rPr lang="en-GB" sz="600">
                  <a:latin typeface="Roboto Light"/>
                  <a:ea typeface="Roboto Light"/>
                  <a:cs typeface="Roboto Light"/>
                  <a:sym typeface="Roboto Light"/>
                </a:rPr>
                <a:t>Project Management</a:t>
              </a:r>
              <a:endParaRPr sz="600">
                <a:latin typeface="Roboto Light"/>
                <a:ea typeface="Roboto Light"/>
                <a:cs typeface="Roboto Light"/>
                <a:sym typeface="Roboto Light"/>
              </a:endParaRPr>
            </a:p>
          </p:txBody>
        </p:sp>
      </p:grpSp>
      <p:grpSp>
        <p:nvGrpSpPr>
          <p:cNvPr id="113" name="Google Shape;113;p17"/>
          <p:cNvGrpSpPr/>
          <p:nvPr/>
        </p:nvGrpSpPr>
        <p:grpSpPr>
          <a:xfrm>
            <a:off x="3260423" y="2181837"/>
            <a:ext cx="1830150" cy="1830150"/>
            <a:chOff x="4447194" y="1815766"/>
            <a:chExt cx="2440200" cy="2440200"/>
          </a:xfrm>
        </p:grpSpPr>
        <p:sp>
          <p:nvSpPr>
            <p:cNvPr id="114" name="Google Shape;114;p17"/>
            <p:cNvSpPr/>
            <p:nvPr/>
          </p:nvSpPr>
          <p:spPr>
            <a:xfrm>
              <a:off x="4447194" y="1815766"/>
              <a:ext cx="2440200" cy="2440200"/>
            </a:xfrm>
            <a:prstGeom prst="ellipse">
              <a:avLst/>
            </a:prstGeom>
            <a:solidFill>
              <a:srgbClr val="307BF3"/>
            </a:solidFill>
            <a:ln>
              <a:noFill/>
            </a:ln>
          </p:spPr>
          <p:txBody>
            <a:bodyPr spcFirstLastPara="1" wrap="square" lIns="68569" tIns="68569" rIns="68569" bIns="68569" anchor="ctr" anchorCtr="0">
              <a:noAutofit/>
            </a:bodyPr>
            <a:lstStyle/>
            <a:p>
              <a:endParaRPr sz="1050"/>
            </a:p>
          </p:txBody>
        </p:sp>
        <p:sp>
          <p:nvSpPr>
            <p:cNvPr id="115" name="Google Shape;115;p17"/>
            <p:cNvSpPr txBox="1"/>
            <p:nvPr/>
          </p:nvSpPr>
          <p:spPr>
            <a:xfrm>
              <a:off x="4735950" y="2504275"/>
              <a:ext cx="1862700" cy="1163400"/>
            </a:xfrm>
            <a:prstGeom prst="rect">
              <a:avLst/>
            </a:prstGeom>
            <a:solidFill>
              <a:srgbClr val="307BF3"/>
            </a:solidFill>
            <a:ln>
              <a:noFill/>
            </a:ln>
          </p:spPr>
          <p:txBody>
            <a:bodyPr spcFirstLastPara="1" wrap="square" lIns="68569" tIns="68569" rIns="68569" bIns="68569" anchor="ctr" anchorCtr="0">
              <a:noAutofit/>
            </a:bodyPr>
            <a:lstStyle/>
            <a:p>
              <a:pPr algn="ctr"/>
              <a:r>
                <a:rPr lang="en-GB" sz="900">
                  <a:solidFill>
                    <a:schemeClr val="dk1"/>
                  </a:solidFill>
                  <a:latin typeface="Roboto Light"/>
                  <a:ea typeface="Roboto Light"/>
                  <a:cs typeface="Roboto Light"/>
                  <a:sym typeface="Roboto Light"/>
                </a:rPr>
                <a:t>ERP</a:t>
              </a:r>
              <a:endParaRPr sz="900">
                <a:solidFill>
                  <a:schemeClr val="dk1"/>
                </a:solidFill>
                <a:latin typeface="Roboto Light"/>
                <a:ea typeface="Roboto Light"/>
                <a:cs typeface="Roboto Light"/>
                <a:sym typeface="Roboto Light"/>
              </a:endParaRPr>
            </a:p>
          </p:txBody>
        </p:sp>
      </p:grpSp>
      <p:grpSp>
        <p:nvGrpSpPr>
          <p:cNvPr id="116" name="Google Shape;116;p17"/>
          <p:cNvGrpSpPr/>
          <p:nvPr/>
        </p:nvGrpSpPr>
        <p:grpSpPr>
          <a:xfrm>
            <a:off x="2600231" y="1850552"/>
            <a:ext cx="1067850" cy="1067850"/>
            <a:chOff x="3490737" y="1374053"/>
            <a:chExt cx="1423800" cy="1423800"/>
          </a:xfrm>
        </p:grpSpPr>
        <p:sp>
          <p:nvSpPr>
            <p:cNvPr id="117" name="Google Shape;117;p17"/>
            <p:cNvSpPr/>
            <p:nvPr/>
          </p:nvSpPr>
          <p:spPr>
            <a:xfrm>
              <a:off x="3490737" y="1374053"/>
              <a:ext cx="1423800" cy="1423800"/>
            </a:xfrm>
            <a:prstGeom prst="ellipse">
              <a:avLst/>
            </a:prstGeom>
            <a:solidFill>
              <a:srgbClr val="4AABF0"/>
            </a:solidFill>
            <a:ln>
              <a:noFill/>
            </a:ln>
          </p:spPr>
          <p:txBody>
            <a:bodyPr spcFirstLastPara="1" wrap="square" lIns="68569" tIns="68569" rIns="68569" bIns="68569" anchor="ctr" anchorCtr="0">
              <a:noAutofit/>
            </a:bodyPr>
            <a:lstStyle/>
            <a:p>
              <a:endParaRPr sz="1050"/>
            </a:p>
          </p:txBody>
        </p:sp>
        <p:sp>
          <p:nvSpPr>
            <p:cNvPr id="118" name="Google Shape;118;p17"/>
            <p:cNvSpPr txBox="1"/>
            <p:nvPr/>
          </p:nvSpPr>
          <p:spPr>
            <a:xfrm>
              <a:off x="3718754" y="1613603"/>
              <a:ext cx="967800" cy="944700"/>
            </a:xfrm>
            <a:prstGeom prst="rect">
              <a:avLst/>
            </a:prstGeom>
            <a:solidFill>
              <a:srgbClr val="4AABF0"/>
            </a:solidFill>
            <a:ln>
              <a:noFill/>
            </a:ln>
          </p:spPr>
          <p:txBody>
            <a:bodyPr spcFirstLastPara="1" wrap="square" lIns="68569" tIns="68569" rIns="68569" bIns="68569" anchor="ctr" anchorCtr="0">
              <a:noAutofit/>
            </a:bodyPr>
            <a:lstStyle/>
            <a:p>
              <a:pPr algn="ctr"/>
              <a:r>
                <a:rPr lang="en-GB" sz="750">
                  <a:solidFill>
                    <a:schemeClr val="dk1"/>
                  </a:solidFill>
                  <a:latin typeface="Roboto Light"/>
                  <a:ea typeface="Roboto Light"/>
                  <a:cs typeface="Roboto Light"/>
                  <a:sym typeface="Roboto Light"/>
                </a:rPr>
                <a:t>CRM</a:t>
              </a:r>
              <a:endParaRPr sz="750">
                <a:solidFill>
                  <a:schemeClr val="dk1"/>
                </a:solidFill>
                <a:latin typeface="Roboto Light"/>
                <a:ea typeface="Roboto Light"/>
                <a:cs typeface="Roboto Light"/>
                <a:sym typeface="Roboto Light"/>
              </a:endParaRPr>
            </a:p>
          </p:txBody>
        </p:sp>
      </p:grpSp>
      <p:grpSp>
        <p:nvGrpSpPr>
          <p:cNvPr id="119" name="Google Shape;119;p17"/>
          <p:cNvGrpSpPr/>
          <p:nvPr/>
        </p:nvGrpSpPr>
        <p:grpSpPr>
          <a:xfrm>
            <a:off x="2344343" y="3023729"/>
            <a:ext cx="1124100" cy="1124100"/>
            <a:chOff x="644203" y="3718814"/>
            <a:chExt cx="1498800" cy="1498800"/>
          </a:xfrm>
        </p:grpSpPr>
        <p:sp>
          <p:nvSpPr>
            <p:cNvPr id="120" name="Google Shape;120;p17"/>
            <p:cNvSpPr/>
            <p:nvPr/>
          </p:nvSpPr>
          <p:spPr>
            <a:xfrm>
              <a:off x="644203" y="3718814"/>
              <a:ext cx="1498800" cy="1498800"/>
            </a:xfrm>
            <a:prstGeom prst="ellipse">
              <a:avLst/>
            </a:prstGeom>
            <a:solidFill>
              <a:srgbClr val="4AABF0"/>
            </a:solidFill>
            <a:ln>
              <a:noFill/>
            </a:ln>
          </p:spPr>
          <p:txBody>
            <a:bodyPr spcFirstLastPara="1" wrap="square" lIns="68569" tIns="68569" rIns="68569" bIns="68569" anchor="ctr" anchorCtr="0">
              <a:noAutofit/>
            </a:bodyPr>
            <a:lstStyle/>
            <a:p>
              <a:endParaRPr sz="1050"/>
            </a:p>
          </p:txBody>
        </p:sp>
        <p:sp>
          <p:nvSpPr>
            <p:cNvPr id="121" name="Google Shape;121;p17"/>
            <p:cNvSpPr txBox="1"/>
            <p:nvPr/>
          </p:nvSpPr>
          <p:spPr>
            <a:xfrm>
              <a:off x="856976" y="3995875"/>
              <a:ext cx="1073400" cy="944700"/>
            </a:xfrm>
            <a:prstGeom prst="rect">
              <a:avLst/>
            </a:prstGeom>
            <a:solidFill>
              <a:srgbClr val="4AABF0"/>
            </a:solidFill>
            <a:ln>
              <a:noFill/>
            </a:ln>
          </p:spPr>
          <p:txBody>
            <a:bodyPr spcFirstLastPara="1" wrap="square" lIns="68569" tIns="68569" rIns="68569" bIns="68569" anchor="ctr" anchorCtr="0">
              <a:noAutofit/>
            </a:bodyPr>
            <a:lstStyle/>
            <a:p>
              <a:pPr algn="ctr"/>
              <a:r>
                <a:rPr lang="en-GB" sz="750">
                  <a:solidFill>
                    <a:schemeClr val="dk1"/>
                  </a:solidFill>
                  <a:latin typeface="Roboto Light"/>
                  <a:ea typeface="Roboto Light"/>
                  <a:cs typeface="Roboto Light"/>
                  <a:sym typeface="Roboto Light"/>
                </a:rPr>
                <a:t>Analysis</a:t>
              </a:r>
              <a:endParaRPr sz="750">
                <a:solidFill>
                  <a:schemeClr val="dk1"/>
                </a:solidFill>
                <a:latin typeface="Roboto Light"/>
                <a:ea typeface="Roboto Light"/>
                <a:cs typeface="Roboto Light"/>
                <a:sym typeface="Roboto Light"/>
              </a:endParaRPr>
            </a:p>
          </p:txBody>
        </p:sp>
      </p:grpSp>
      <p:grpSp>
        <p:nvGrpSpPr>
          <p:cNvPr id="122" name="Google Shape;122;p17"/>
          <p:cNvGrpSpPr/>
          <p:nvPr/>
        </p:nvGrpSpPr>
        <p:grpSpPr>
          <a:xfrm>
            <a:off x="4340718" y="1712884"/>
            <a:ext cx="772697" cy="772697"/>
            <a:chOff x="3490737" y="1374053"/>
            <a:chExt cx="1423800" cy="1423800"/>
          </a:xfrm>
        </p:grpSpPr>
        <p:sp>
          <p:nvSpPr>
            <p:cNvPr id="123" name="Google Shape;123;p17"/>
            <p:cNvSpPr/>
            <p:nvPr/>
          </p:nvSpPr>
          <p:spPr>
            <a:xfrm>
              <a:off x="3490737" y="1374053"/>
              <a:ext cx="1423800" cy="1423800"/>
            </a:xfrm>
            <a:prstGeom prst="ellipse">
              <a:avLst/>
            </a:prstGeom>
            <a:solidFill>
              <a:srgbClr val="4AABF0"/>
            </a:solidFill>
            <a:ln>
              <a:noFill/>
            </a:ln>
          </p:spPr>
          <p:txBody>
            <a:bodyPr spcFirstLastPara="1" wrap="square" lIns="68569" tIns="68569" rIns="68569" bIns="68569" anchor="ctr" anchorCtr="0">
              <a:noAutofit/>
            </a:bodyPr>
            <a:lstStyle/>
            <a:p>
              <a:endParaRPr sz="1050"/>
            </a:p>
          </p:txBody>
        </p:sp>
        <p:sp>
          <p:nvSpPr>
            <p:cNvPr id="124" name="Google Shape;124;p17"/>
            <p:cNvSpPr txBox="1"/>
            <p:nvPr/>
          </p:nvSpPr>
          <p:spPr>
            <a:xfrm>
              <a:off x="3718754" y="1613603"/>
              <a:ext cx="967800" cy="944700"/>
            </a:xfrm>
            <a:prstGeom prst="rect">
              <a:avLst/>
            </a:prstGeom>
            <a:solidFill>
              <a:srgbClr val="4AABF0"/>
            </a:solidFill>
            <a:ln>
              <a:noFill/>
            </a:ln>
          </p:spPr>
          <p:txBody>
            <a:bodyPr spcFirstLastPara="1" wrap="square" lIns="68569" tIns="68569" rIns="68569" bIns="68569" anchor="ctr" anchorCtr="0">
              <a:noAutofit/>
            </a:bodyPr>
            <a:lstStyle/>
            <a:p>
              <a:pPr algn="ctr"/>
              <a:r>
                <a:rPr lang="en-GB" sz="750">
                  <a:solidFill>
                    <a:schemeClr val="dk1"/>
                  </a:solidFill>
                  <a:latin typeface="Roboto Light"/>
                  <a:ea typeface="Roboto Light"/>
                  <a:cs typeface="Roboto Light"/>
                  <a:sym typeface="Roboto Light"/>
                </a:rPr>
                <a:t>Finance</a:t>
              </a:r>
              <a:endParaRPr sz="750">
                <a:solidFill>
                  <a:schemeClr val="dk1"/>
                </a:solidFill>
                <a:latin typeface="Roboto Light"/>
                <a:ea typeface="Roboto Light"/>
                <a:cs typeface="Roboto Light"/>
                <a:sym typeface="Roboto Light"/>
              </a:endParaRPr>
            </a:p>
          </p:txBody>
        </p:sp>
      </p:grpSp>
      <p:pic>
        <p:nvPicPr>
          <p:cNvPr id="126" name="Google Shape;126;p17"/>
          <p:cNvPicPr preferRelativeResize="0"/>
          <p:nvPr/>
        </p:nvPicPr>
        <p:blipFill>
          <a:blip r:embed="rId3"/>
          <a:stretch>
            <a:fillRect/>
          </a:stretch>
        </p:blipFill>
        <p:spPr>
          <a:xfrm>
            <a:off x="5041847" y="2766661"/>
            <a:ext cx="1283625" cy="1605356"/>
          </a:xfrm>
          <a:prstGeom prst="rect">
            <a:avLst/>
          </a:prstGeom>
          <a:noFill/>
          <a:ln>
            <a:noFill/>
          </a:ln>
        </p:spPr>
      </p:pic>
      <p:sp>
        <p:nvSpPr>
          <p:cNvPr id="4" name="Title 3">
            <a:extLst>
              <a:ext uri="{FF2B5EF4-FFF2-40B4-BE49-F238E27FC236}">
                <a16:creationId xmlns:a16="http://schemas.microsoft.com/office/drawing/2014/main" id="{F8CBDB68-4E0A-4274-93DA-FA11065747FD}"/>
              </a:ext>
            </a:extLst>
          </p:cNvPr>
          <p:cNvSpPr>
            <a:spLocks noGrp="1"/>
          </p:cNvSpPr>
          <p:nvPr>
            <p:ph type="title"/>
          </p:nvPr>
        </p:nvSpPr>
        <p:spPr/>
        <p:txBody>
          <a:bodyPr>
            <a:normAutofit fontScale="90000"/>
          </a:bodyPr>
          <a:lstStyle/>
          <a:p>
            <a:r>
              <a:rPr lang="en-US" dirty="0"/>
              <a:t>Sample Chart</a:t>
            </a:r>
          </a:p>
        </p:txBody>
      </p:sp>
      <p:sp>
        <p:nvSpPr>
          <p:cNvPr id="2" name="Slide Number Placeholder 0"/>
          <p:cNvSpPr>
            <a:spLocks noGrp="1"/>
          </p:cNvSpPr>
          <p:nvPr>
            <p:ph type="sldNum" idx="12"/>
          </p:nvPr>
        </p:nvSpPr>
        <p:spPr/>
        <p:txBody>
          <a:bodyPr/>
          <a:lstStyle/>
          <a:p>
            <a:fld id="{00000000-1234-1234-1234-123412341234}" type="slidenum">
              <a:rPr lang="en-GB"/>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8"/>
          <p:cNvSpPr/>
          <p:nvPr/>
        </p:nvSpPr>
        <p:spPr>
          <a:xfrm>
            <a:off x="4086452" y="2863988"/>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6</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133" name="Google Shape;133;p18"/>
          <p:cNvSpPr/>
          <p:nvPr/>
        </p:nvSpPr>
        <p:spPr>
          <a:xfrm>
            <a:off x="2594252" y="1879463"/>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2</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134" name="Google Shape;134;p18"/>
          <p:cNvSpPr/>
          <p:nvPr/>
        </p:nvSpPr>
        <p:spPr>
          <a:xfrm>
            <a:off x="2594252" y="2863997"/>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5</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135" name="Google Shape;135;p18"/>
          <p:cNvSpPr/>
          <p:nvPr/>
        </p:nvSpPr>
        <p:spPr>
          <a:xfrm>
            <a:off x="1102052" y="2863997"/>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dirty="0">
                <a:solidFill>
                  <a:schemeClr val="lt1"/>
                </a:solidFill>
                <a:latin typeface="Roboto Light"/>
                <a:ea typeface="Roboto Light"/>
                <a:cs typeface="Roboto Light"/>
                <a:sym typeface="Roboto Light"/>
              </a:rPr>
              <a:t>Title 4</a:t>
            </a:r>
          </a:p>
          <a:p>
            <a:pPr algn="ctr"/>
            <a:endParaRPr lang="en-US" sz="750" dirty="0">
              <a:solidFill>
                <a:schemeClr val="lt1"/>
              </a:solidFill>
              <a:latin typeface="Roboto Light"/>
              <a:ea typeface="Roboto Light"/>
              <a:cs typeface="Roboto Light"/>
              <a:sym typeface="Roboto Light"/>
            </a:endParaRPr>
          </a:p>
          <a:p>
            <a:r>
              <a:rPr lang="en-US" sz="750" dirty="0">
                <a:solidFill>
                  <a:schemeClr val="lt1"/>
                </a:solidFill>
                <a:latin typeface="Roboto Light"/>
                <a:ea typeface="Roboto Light"/>
                <a:cs typeface="Roboto Light"/>
                <a:sym typeface="Roboto Light"/>
              </a:rPr>
              <a:t>Some description for this box goes here</a:t>
            </a:r>
          </a:p>
        </p:txBody>
      </p:sp>
      <p:sp>
        <p:nvSpPr>
          <p:cNvPr id="136" name="Google Shape;136;p18"/>
          <p:cNvSpPr/>
          <p:nvPr/>
        </p:nvSpPr>
        <p:spPr>
          <a:xfrm>
            <a:off x="1102052" y="1879472"/>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1</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137" name="Google Shape;137;p18"/>
          <p:cNvSpPr/>
          <p:nvPr/>
        </p:nvSpPr>
        <p:spPr>
          <a:xfrm>
            <a:off x="4086452" y="1879463"/>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3</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4" name="Title 3">
            <a:extLst>
              <a:ext uri="{FF2B5EF4-FFF2-40B4-BE49-F238E27FC236}">
                <a16:creationId xmlns:a16="http://schemas.microsoft.com/office/drawing/2014/main" id="{DA8458EF-5FC6-DED1-22A5-C3DB0534960D}"/>
              </a:ext>
            </a:extLst>
          </p:cNvPr>
          <p:cNvSpPr>
            <a:spLocks noGrp="1"/>
          </p:cNvSpPr>
          <p:nvPr>
            <p:ph type="title"/>
          </p:nvPr>
        </p:nvSpPr>
        <p:spPr/>
        <p:txBody>
          <a:bodyPr>
            <a:normAutofit fontScale="90000"/>
          </a:bodyPr>
          <a:lstStyle/>
          <a:p>
            <a:r>
              <a:rPr lang="en-US" dirty="0"/>
              <a:t>Sample Options</a:t>
            </a:r>
          </a:p>
        </p:txBody>
      </p:sp>
      <p:sp>
        <p:nvSpPr>
          <p:cNvPr id="2" name="Slide Number Placeholder 0"/>
          <p:cNvSpPr>
            <a:spLocks noGrp="1"/>
          </p:cNvSpPr>
          <p:nvPr>
            <p:ph type="sldNum" idx="12"/>
          </p:nvPr>
        </p:nvSpPr>
        <p:spPr/>
        <p:txBody>
          <a:bodyPr/>
          <a:lstStyle/>
          <a:p>
            <a:fld id="{00000000-1234-1234-1234-123412341234}" type="slidenum">
              <a:rPr lang="en-GB"/>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233775" y="1433194"/>
            <a:ext cx="6390450" cy="631350"/>
          </a:xfrm>
          <a:prstGeom prst="rect">
            <a:avLst/>
          </a:prstGeom>
        </p:spPr>
        <p:txBody>
          <a:bodyPr spcFirstLastPara="1" wrap="square" lIns="68569" tIns="68569" rIns="68569" bIns="68569" anchor="ctr" anchorCtr="0">
            <a:normAutofit/>
          </a:bodyPr>
          <a:lstStyle/>
          <a:p>
            <a:r>
              <a:rPr lang="en-US" altLang="en-GB" dirty="0">
                <a:latin typeface="Roboto Light"/>
                <a:ea typeface="Roboto Light"/>
                <a:cs typeface="Roboto Light"/>
                <a:sym typeface="Roboto Light"/>
              </a:rPr>
              <a:t>Placeholder</a:t>
            </a:r>
          </a:p>
        </p:txBody>
      </p:sp>
      <p:sp>
        <p:nvSpPr>
          <p:cNvPr id="2" name="Slide Number Placeholder 0"/>
          <p:cNvSpPr>
            <a:spLocks noGrp="1"/>
          </p:cNvSpPr>
          <p:nvPr>
            <p:ph type="sldNum" idx="12"/>
          </p:nvPr>
        </p:nvSpPr>
        <p:spPr/>
        <p:txBody>
          <a:bodyPr/>
          <a:lstStyle/>
          <a:p>
            <a:fld id="{00000000-1234-1234-1234-123412341234}" type="slidenum">
              <a:rPr lang="en-GB"/>
              <a:pPr/>
              <a:t>8</a:t>
            </a:fld>
            <a:endParaRPr lang="en-GB"/>
          </a:p>
        </p:txBody>
      </p:sp>
      <p:pic>
        <p:nvPicPr>
          <p:cNvPr id="143" name="Google Shape;143;p19"/>
          <p:cNvPicPr preferRelativeResize="0"/>
          <p:nvPr/>
        </p:nvPicPr>
        <p:blipFill>
          <a:blip r:embed="rId3"/>
          <a:stretch>
            <a:fillRect/>
          </a:stretch>
        </p:blipFill>
        <p:spPr>
          <a:xfrm>
            <a:off x="2225197" y="2293144"/>
            <a:ext cx="2407616" cy="13845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20"/>
          <p:cNvSpPr txBox="1">
            <a:spLocks noGrp="1"/>
          </p:cNvSpPr>
          <p:nvPr>
            <p:ph type="title"/>
          </p:nvPr>
        </p:nvSpPr>
        <p:spPr>
          <a:xfrm>
            <a:off x="3521531" y="1555750"/>
            <a:ext cx="3033900" cy="590400"/>
          </a:xfrm>
          <a:prstGeom prst="rect">
            <a:avLst/>
          </a:prstGeom>
        </p:spPr>
        <p:txBody>
          <a:bodyPr spcFirstLastPara="1" wrap="square" lIns="68569" tIns="68569" rIns="68569" bIns="68569" anchor="b" anchorCtr="0">
            <a:normAutofit fontScale="90000"/>
          </a:bodyPr>
          <a:lstStyle/>
          <a:p>
            <a:r>
              <a:rPr lang="en-GB" dirty="0">
                <a:solidFill>
                  <a:schemeClr val="bg2">
                    <a:lumMod val="75000"/>
                  </a:schemeClr>
                </a:solidFill>
              </a:rPr>
              <a:t>Option 2</a:t>
            </a:r>
            <a:endParaRPr dirty="0">
              <a:solidFill>
                <a:schemeClr val="bg2">
                  <a:lumMod val="75000"/>
                </a:schemeClr>
              </a:solidFill>
            </a:endParaRPr>
          </a:p>
        </p:txBody>
      </p:sp>
      <p:sp>
        <p:nvSpPr>
          <p:cNvPr id="150" name="Google Shape;150;p20"/>
          <p:cNvSpPr txBox="1">
            <a:spLocks noGrp="1"/>
          </p:cNvSpPr>
          <p:nvPr>
            <p:ph type="subTitle" idx="1"/>
          </p:nvPr>
        </p:nvSpPr>
        <p:spPr>
          <a:xfrm>
            <a:off x="3521531" y="2381638"/>
            <a:ext cx="3033900" cy="926325"/>
          </a:xfrm>
          <a:prstGeom prst="rect">
            <a:avLst/>
          </a:prstGeom>
        </p:spPr>
        <p:txBody>
          <a:bodyPr spcFirstLastPara="1" wrap="square" lIns="68569" tIns="68569" rIns="68569" bIns="68569" anchor="t" anchorCtr="0">
            <a:normAutofit/>
          </a:bodyPr>
          <a:lstStyle/>
          <a:p>
            <a:pPr marL="0" indent="0"/>
            <a:r>
              <a:rPr lang="en-US" altLang="en-GB" dirty="0">
                <a:solidFill>
                  <a:schemeClr val="bg2">
                    <a:lumMod val="75000"/>
                  </a:schemeClr>
                </a:solidFill>
              </a:rPr>
              <a:t>Description here</a:t>
            </a:r>
          </a:p>
        </p:txBody>
      </p:sp>
      <p:sp>
        <p:nvSpPr>
          <p:cNvPr id="149" name="Google Shape;149;p20"/>
          <p:cNvSpPr txBox="1">
            <a:spLocks noGrp="1"/>
          </p:cNvSpPr>
          <p:nvPr>
            <p:ph type="body" idx="2"/>
          </p:nvPr>
        </p:nvSpPr>
        <p:spPr>
          <a:xfrm>
            <a:off x="237225" y="2381638"/>
            <a:ext cx="3033900" cy="926325"/>
          </a:xfrm>
          <a:prstGeom prst="rect">
            <a:avLst/>
          </a:prstGeom>
          <a:noFill/>
          <a:ln>
            <a:noFill/>
          </a:ln>
        </p:spPr>
        <p:txBody>
          <a:bodyPr spcFirstLastPara="1" wrap="square" lIns="68569" tIns="68569" rIns="68569" bIns="68569" anchor="t" anchorCtr="0">
            <a:normAutofit/>
          </a:bodyPr>
          <a:lstStyle/>
          <a:p>
            <a:pPr marL="0" indent="0" algn="ctr">
              <a:lnSpc>
                <a:spcPct val="100000"/>
              </a:lnSpc>
              <a:buSzPts val="2100"/>
              <a:buNone/>
            </a:pPr>
            <a:r>
              <a:rPr lang="en-US" altLang="en-GB" sz="1575" dirty="0"/>
              <a:t>Description here</a:t>
            </a:r>
          </a:p>
        </p:txBody>
      </p:sp>
      <p:sp>
        <p:nvSpPr>
          <p:cNvPr id="2" name="Slide Number Placeholder 0"/>
          <p:cNvSpPr>
            <a:spLocks noGrp="1"/>
          </p:cNvSpPr>
          <p:nvPr>
            <p:ph type="sldNum" idx="12"/>
          </p:nvPr>
        </p:nvSpPr>
        <p:spPr/>
        <p:txBody>
          <a:bodyPr/>
          <a:lstStyle/>
          <a:p>
            <a:fld id="{00000000-1234-1234-1234-123412341234}" type="slidenum">
              <a:rPr lang="en-GB"/>
              <a:pPr/>
              <a:t>9</a:t>
            </a:fld>
            <a:endParaRPr lang="en-GB"/>
          </a:p>
        </p:txBody>
      </p:sp>
      <p:sp>
        <p:nvSpPr>
          <p:cNvPr id="148" name="Google Shape;148;p20"/>
          <p:cNvSpPr txBox="1">
            <a:spLocks noGrp="1"/>
          </p:cNvSpPr>
          <p:nvPr>
            <p:ph type="title" idx="4294967295"/>
          </p:nvPr>
        </p:nvSpPr>
        <p:spPr>
          <a:xfrm>
            <a:off x="301170" y="1555750"/>
            <a:ext cx="3035300" cy="590550"/>
          </a:xfrm>
          <a:prstGeom prst="rect">
            <a:avLst/>
          </a:prstGeom>
        </p:spPr>
        <p:txBody>
          <a:bodyPr spcFirstLastPara="1" wrap="square" lIns="68569" tIns="68569" rIns="68569" bIns="68569" anchor="b" anchorCtr="0">
            <a:normAutofit/>
          </a:bodyPr>
          <a:lstStyle/>
          <a:p>
            <a:pPr algn="ctr"/>
            <a:r>
              <a:rPr lang="en-GB" dirty="0">
                <a:solidFill>
                  <a:schemeClr val="bg2">
                    <a:lumMod val="75000"/>
                  </a:schemeClr>
                </a:solidFill>
              </a:rPr>
              <a:t>Option 1</a:t>
            </a:r>
          </a:p>
        </p:txBody>
      </p:sp>
    </p:spTree>
  </p:cSld>
  <p:clrMapOvr>
    <a:masterClrMapping/>
  </p:clrMapOvr>
</p:sld>
</file>

<file path=ppt/theme/theme1.xml><?xml version="1.0" encoding="utf-8"?>
<a:theme xmlns:a="http://schemas.openxmlformats.org/drawingml/2006/main" name="Theme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1B08A4F2-7F9D-496C-84AA-0714E65CDFA5}" vid="{84EA0673-63F1-42CF-9FD2-2F7B3F3DAB0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76</TotalTime>
  <Words>682</Words>
  <Application>Microsoft Office PowerPoint</Application>
  <PresentationFormat>Custom</PresentationFormat>
  <Paragraphs>193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 Medium</vt:lpstr>
      <vt:lpstr>Roboto Light</vt:lpstr>
      <vt:lpstr>Roboto</vt:lpstr>
      <vt:lpstr>Arial</vt:lpstr>
      <vt:lpstr>Theme1</vt:lpstr>
      <vt:lpstr>Jingga</vt:lpstr>
      <vt:lpstr>Table of Contents</vt:lpstr>
      <vt:lpstr>What is Jingga?</vt:lpstr>
      <vt:lpstr>Sample List</vt:lpstr>
      <vt:lpstr>Sample List</vt:lpstr>
      <vt:lpstr>Sample Chart</vt:lpstr>
      <vt:lpstr>Sample Options</vt:lpstr>
      <vt:lpstr>Placeholder</vt:lpstr>
      <vt:lpstr>Option 2</vt:lpstr>
      <vt:lpstr>Sample Options</vt:lpstr>
      <vt:lpstr>Sample Options</vt:lpstr>
      <vt:lpstr>Next Steps</vt:lpstr>
      <vt:lpstr>Thank you very much!</vt:lpstr>
      <vt:lpstr>Jingga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Management</dc:title>
  <dc:creator>Dennis Eichhorn</dc:creator>
  <cp:lastModifiedBy>Dennis Eichhorn</cp:lastModifiedBy>
  <cp:revision>49</cp:revision>
  <dcterms:created xsi:type="dcterms:W3CDTF">2022-11-01T19:10:11Z</dcterms:created>
  <dcterms:modified xsi:type="dcterms:W3CDTF">2022-12-21T13:22:28Z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