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presProps" Target="presProps.xml"/>
  <Relationship Id="rId9" Type="http://schemas.openxmlformats.org/officeDocument/2006/relationships/viewProps" Target="viewProps.xml"/>
  <Relationship Id="rId10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9738150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1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2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3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4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a51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1714500" y="1143000"/>
          <a:ext cx="7429500" cy="7143750"/>
          <a:chOff x="1714500" y="1143000"/>
          <a:chExt cx="7429500" cy="7143750"/>
        </a:xfrm>
      </p:grpSpPr>
      <p:pic>
        <p:nvPicPr>
          <p:cNvPr id="1" name="Company Logo" descr="Company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143000"/>
            <a:ext cx="3038475" cy="2857500"/>
          </a:xfrm>
          <a:prstGeom prst="rect">
            <a:avLst/>
          </a:prstGeom>
          <a:noFill/>
        </p:spPr>
      </p:pic>
      <p:sp>
        <p:nvSpPr>
          <p:cNvPr id="2" name=""/>
          <p:cNvSpPr txBox="1"/>
          <p:nvPr/>
        </p:nvSpPr>
        <p:spPr>
          <a:xfrm>
            <a:off x="1714500" y="428625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000"/>
              </a:lnSpc>
            </a:pPr>
            <a:r>
              <a:rPr lang="en-US" b="1" sz="3500" spc="0" u="none">
                <a:solidFill>
                  <a:srgbClr val="3697db">
                    <a:alpha val="100000"/>
                  </a:srgbClr>
                </a:solidFill>
                <a:latin typeface="Calibri"/>
              </a:rPr>
              <a:t><![CDATA[Demo Report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7334250"/>
          <a:chOff x="0" y="0"/>
          <a:chExt cx="9144000" cy="7334250"/>
        </a:xfrm>
      </p:grpSpPr>
      <p:sp>
        <p:nvSpPr>
          <p:cNvPr id="1" name=""/>
          <p:cNvSpPr txBox="1"/>
          <p:nvPr/>
        </p:nvSpPr>
        <p:spPr>
          <a:xfrm>
            <a:off x="0" y="0"/>
            <a:ext cx="9144000" cy="238125"/>
          </a:xfrm>
          <a:prstGeom prst="rect">
            <a:avLst/>
          </a:prstGeom>
          <a:solidFill>
            <a:srgbClr val="3697db">
              <a:alpha val="100000"/>
            </a:srgbClr>
          </a:solidFill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000"/>
              </a:lnSpc>
            </a:pPr>
          </a:p>
        </p:txBody>
      </p:sp>
      <p:sp>
        <p:nvSpPr>
          <p:cNvPr id="2" name=""/>
          <p:cNvSpPr txBox="1"/>
          <p:nvPr/>
        </p:nvSpPr>
        <p:spPr>
          <a:xfrm>
            <a:off x="476250" y="619125"/>
            <a:ext cx="8191500" cy="714375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000"/>
              </a:lnSpc>
            </a:pPr>
            <a:r>
              <a:rPr lang="en-US" sz="35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mo Report - 2020-12-01]]></a:t>
            </a:r>
          </a:p>
        </p:txBody>
      </p:sp>
      <p:cxnSp>
        <p:nvCxnSpPr>
          <p:cNvPr id="3" name=""/>
          <p:cNvCxnSpPr/>
          <p:nvPr/>
        </p:nvCxnSpPr>
        <p:spPr>
          <a:xfrm>
            <a:off x="476250" y="1238250"/>
            <a:ext cx="8191500" cy="0"/>
          </a:xfrm>
          <a:prstGeom prst="line">
            <a:avLst/>
          </a:prstGeom>
          <a:ln w="12700" cap="flat" cmpd="sng" algn="ctr">
            <a:solidFill>
              <a:srgbClr val="3697db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"/>
          <p:cNvSpPr txBox="1"/>
          <p:nvPr/>
        </p:nvSpPr>
        <p:spPr>
          <a:xfrm>
            <a:off x="95250" y="1619250"/>
            <a:ext cx="8858250" cy="571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476250" marR="0" indent="-238125" lvl="0">
              <a:lnSpc>
                <a:spcPct val="100000"/>
              </a:lnSpc>
              <a:buClr>
                <a:srgbClr val="000000">
                  <a:alpha val="100000"/>
                </a:srgbClr>
              </a:buClr>
              <a:buFont typeface="Calibri"/>
              <a:buChar char="•"/>
            </a:pPr>
            <a:r>
              <a:rPr lang="en-US" sz="21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reate custom localized reports]]></a:t>
            </a:r>
          </a:p>
          <a:p>
            <a:pPr algn="l" fontAlgn="base" marL="1428750" marR="0" indent="-238125" lvl="1">
              <a:lnSpc>
                <a:spcPct val="100000"/>
              </a:lnSpc>
              <a:buClr>
                <a:srgbClr val="000000">
                  <a:alpha val="100000"/>
                </a:srgbClr>
              </a:buClr>
              <a:buFont typeface="Calibri"/>
              <a:buChar char="•"/>
            </a:pPr>
          </a:p>
          <a:p>
            <a:pPr algn="l" fontAlgn="base" marL="476250" marR="0" indent="-238125" lvl="0">
              <a:lnSpc>
                <a:spcPct val="100000"/>
              </a:lnSpc>
              <a:buClr>
                <a:srgbClr val="000000">
                  <a:alpha val="100000"/>
                </a:srgbClr>
              </a:buClr>
              <a:buFont typeface="Calibri"/>
              <a:buChar char="•"/>
            </a:pPr>
          </a:p>
          <a:p>
            <a:pPr algn="l" fontAlgn="base" marL="476250" marR="0" indent="-238125" lvl="0">
              <a:lnSpc>
                <a:spcPct val="100000"/>
              </a:lnSpc>
              <a:buClr>
                <a:srgbClr val="000000">
                  <a:alpha val="100000"/>
                </a:srgbClr>
              </a:buClr>
              <a:buFont typeface="Calibri"/>
              <a:buChar char="•"/>
            </a:pPr>
            <a:r>
              <a:rPr lang="en-US" sz="21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They are 100% customizable in terms of style, layout and content]]></a:t>
            </a:r>
          </a:p>
          <a:p>
            <a:pPr algn="l" fontAlgn="base" marL="1428750" marR="0" indent="-238125" lvl="1">
              <a:lnSpc>
                <a:spcPct val="100000"/>
              </a:lnSpc>
              <a:buClr>
                <a:srgbClr val="000000">
                  <a:alpha val="100000"/>
                </a:srgbClr>
              </a:buClr>
              <a:buFont typeface="Calibri"/>
              <a:buChar char="•"/>
            </a:pPr>
          </a:p>
          <a:p>
            <a:pPr algn="l" fontAlgn="base" marL="476250" marR="0" indent="-238125" lvl="0">
              <a:lnSpc>
                <a:spcPct val="100000"/>
              </a:lnSpc>
              <a:buClr>
                <a:srgbClr val="000000">
                  <a:alpha val="100000"/>
                </a:srgbClr>
              </a:buClr>
              <a:buFont typeface="Calibri"/>
              <a:buChar char="•"/>
            </a:pPr>
          </a:p>
          <a:p>
            <a:pPr algn="l" fontAlgn="base" marL="476250" marR="0" indent="-238125" lvl="0">
              <a:lnSpc>
                <a:spcPct val="100000"/>
              </a:lnSpc>
              <a:buClr>
                <a:srgbClr val="000000">
                  <a:alpha val="100000"/>
                </a:srgbClr>
              </a:buClr>
              <a:buFont typeface="Calibri"/>
              <a:buChar char="•"/>
            </a:pPr>
            <a:r>
              <a:rPr lang="en-US" sz="21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You can export them as:]]></a:t>
            </a:r>
          </a:p>
          <a:p>
            <a:pPr algn="l" fontAlgn="base" marL="1428750" marR="0" indent="-238125" lvl="1">
              <a:lnSpc>
                <a:spcPct val="100000"/>
              </a:lnSpc>
              <a:buClr>
                <a:srgbClr val="000000">
                  <a:alpha val="100000"/>
                </a:srgbClr>
              </a:buClr>
              <a:buFont typeface="Calibri"/>
              <a:buChar char="◦"/>
            </a:pPr>
            <a:r>
              <a:rPr lang="en-US" sz="21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xcel]]></a:t>
            </a:r>
          </a:p>
          <a:p>
            <a:pPr algn="l" fontAlgn="base" marL="1428750" marR="0" indent="-238125" lvl="1">
              <a:lnSpc>
                <a:spcPct val="100000"/>
              </a:lnSpc>
              <a:buClr>
                <a:srgbClr val="000000">
                  <a:alpha val="100000"/>
                </a:srgbClr>
              </a:buClr>
              <a:buFont typeface="Calibri"/>
              <a:buChar char="◦"/>
            </a:pPr>
            <a:r>
              <a:rPr lang="en-US" sz="21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PDF]]></a:t>
            </a:r>
          </a:p>
          <a:p>
            <a:pPr algn="l" fontAlgn="base" marL="1428750" marR="0" indent="-238125" lvl="1">
              <a:lnSpc>
                <a:spcPct val="100000"/>
              </a:lnSpc>
              <a:buClr>
                <a:srgbClr val="000000">
                  <a:alpha val="100000"/>
                </a:srgbClr>
              </a:buClr>
              <a:buFont typeface="Calibri"/>
              <a:buChar char="◦"/>
            </a:pPr>
            <a:r>
              <a:rPr lang="en-US" sz="21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Print]]></a:t>
            </a:r>
          </a:p>
          <a:p>
            <a:pPr algn="l" fontAlgn="base" marL="1428750" marR="0" indent="-238125" lvl="1">
              <a:lnSpc>
                <a:spcPct val="100000"/>
              </a:lnSpc>
              <a:buClr>
                <a:srgbClr val="000000">
                  <a:alpha val="100000"/>
                </a:srgbClr>
              </a:buClr>
              <a:buFont typeface="Calibri"/>
              <a:buChar char="◦"/>
            </a:pPr>
            <a:r>
              <a:rPr lang="en-US" sz="21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PowerPoint]]></a:t>
            </a:r>
          </a:p>
          <a:p>
            <a:pPr algn="l" fontAlgn="base" marL="1428750" marR="0" indent="-238125" lvl="1">
              <a:lnSpc>
                <a:spcPct val="100000"/>
              </a:lnSpc>
              <a:buClr>
                <a:srgbClr val="000000">
                  <a:alpha val="100000"/>
                </a:srgbClr>
              </a:buClr>
              <a:buFont typeface="Calibri"/>
              <a:buChar char="◦"/>
            </a:pPr>
            <a:r>
              <a:rPr lang="en-US" sz="21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SV]]></a:t>
            </a:r>
          </a:p>
          <a:p>
            <a:pPr algn="l" fontAlgn="base" marL="1428750" marR="0" indent="-238125" lvl="1">
              <a:lnSpc>
                <a:spcPct val="100000"/>
              </a:lnSpc>
              <a:buClr>
                <a:srgbClr val="000000">
                  <a:alpha val="100000"/>
                </a:srgbClr>
              </a:buClr>
              <a:buFont typeface="Calibri"/>
              <a:buChar char="◦"/>
            </a:pPr>
            <a:r>
              <a:rPr lang="en-US" sz="21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Word]]></a:t>
            </a:r>
          </a:p>
        </p:txBody>
      </p:sp>
      <p:pic>
        <p:nvPicPr>
          <p:cNvPr id="5" name="Company Logo" descr="Company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6191250"/>
            <a:ext cx="504825" cy="476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7334250"/>
          <a:chOff x="0" y="0"/>
          <a:chExt cx="9144000" cy="7334250"/>
        </a:xfrm>
      </p:grpSpPr>
      <p:sp>
        <p:nvSpPr>
          <p:cNvPr id="1" name=""/>
          <p:cNvSpPr txBox="1"/>
          <p:nvPr/>
        </p:nvSpPr>
        <p:spPr>
          <a:xfrm>
            <a:off x="0" y="0"/>
            <a:ext cx="9144000" cy="238125"/>
          </a:xfrm>
          <a:prstGeom prst="rect">
            <a:avLst/>
          </a:prstGeom>
          <a:solidFill>
            <a:srgbClr val="3697db">
              <a:alpha val="100000"/>
            </a:srgbClr>
          </a:solidFill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000"/>
              </a:lnSpc>
            </a:pPr>
          </a:p>
        </p:txBody>
      </p:sp>
      <p:sp>
        <p:nvSpPr>
          <p:cNvPr id="2" name=""/>
          <p:cNvSpPr txBox="1"/>
          <p:nvPr/>
        </p:nvSpPr>
        <p:spPr>
          <a:xfrm>
            <a:off x="476250" y="619125"/>
            <a:ext cx="8191500" cy="714375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000"/>
              </a:lnSpc>
            </a:pPr>
            <a:r>
              <a:rPr lang="en-US" sz="35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Ideas for helpers]]></a:t>
            </a:r>
          </a:p>
        </p:txBody>
      </p:sp>
      <p:cxnSp>
        <p:nvCxnSpPr>
          <p:cNvPr id="3" name=""/>
          <p:cNvCxnSpPr/>
          <p:nvPr/>
        </p:nvCxnSpPr>
        <p:spPr>
          <a:xfrm>
            <a:off x="476250" y="1238250"/>
            <a:ext cx="8191500" cy="0"/>
          </a:xfrm>
          <a:prstGeom prst="line">
            <a:avLst/>
          </a:prstGeom>
          <a:ln w="12700" cap="flat" cmpd="sng" algn="ctr">
            <a:solidFill>
              <a:srgbClr val="3697db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"/>
          <p:cNvSpPr txBox="1"/>
          <p:nvPr/>
        </p:nvSpPr>
        <p:spPr>
          <a:xfrm>
            <a:off x="95250" y="1619250"/>
            <a:ext cx="8858250" cy="571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476250" marR="0" indent="-238125" lvl="0">
              <a:lnSpc>
                <a:spcPct val="100000"/>
              </a:lnSpc>
              <a:buClr>
                <a:srgbClr val="000000">
                  <a:alpha val="100000"/>
                </a:srgbClr>
              </a:buClr>
              <a:buFont typeface="Calibri"/>
              <a:buChar char="•"/>
            </a:pPr>
            <a:r>
              <a:rPr lang="en-US" sz="21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Reports (e.g. sales, finance marketing]]></a:t>
            </a:r>
          </a:p>
          <a:p>
            <a:pPr algn="l" fontAlgn="base" marL="1428750" marR="0" indent="-238125" lvl="1">
              <a:lnSpc>
                <a:spcPct val="100000"/>
              </a:lnSpc>
              <a:buClr>
                <a:srgbClr val="000000">
                  <a:alpha val="100000"/>
                </a:srgbClr>
              </a:buClr>
              <a:buFont typeface="Calibri"/>
              <a:buChar char="•"/>
            </a:pPr>
          </a:p>
          <a:p>
            <a:pPr algn="l" fontAlgn="base" marL="476250" marR="0" indent="-238125" lvl="0">
              <a:lnSpc>
                <a:spcPct val="100000"/>
              </a:lnSpc>
              <a:buClr>
                <a:srgbClr val="000000">
                  <a:alpha val="100000"/>
                </a:srgbClr>
              </a:buClr>
              <a:buFont typeface="Calibri"/>
              <a:buChar char="•"/>
            </a:pPr>
          </a:p>
          <a:p>
            <a:pPr algn="l" fontAlgn="base" marL="476250" marR="0" indent="-238125" lvl="0">
              <a:lnSpc>
                <a:spcPct val="100000"/>
              </a:lnSpc>
              <a:buClr>
                <a:srgbClr val="000000">
                  <a:alpha val="100000"/>
                </a:srgbClr>
              </a:buClr>
              <a:buFont typeface="Calibri"/>
              <a:buChar char="•"/>
            </a:pPr>
            <a:r>
              <a:rPr lang="en-US" sz="21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iling generator based on pre-defined layouts]]></a:t>
            </a:r>
          </a:p>
          <a:p>
            <a:pPr algn="l" fontAlgn="base" marL="1428750" marR="0" indent="-238125" lvl="1">
              <a:lnSpc>
                <a:spcPct val="100000"/>
              </a:lnSpc>
              <a:buClr>
                <a:srgbClr val="000000">
                  <a:alpha val="100000"/>
                </a:srgbClr>
              </a:buClr>
              <a:buFont typeface="Calibri"/>
              <a:buChar char="•"/>
            </a:pPr>
          </a:p>
          <a:p>
            <a:pPr algn="l" fontAlgn="base" marL="476250" marR="0" indent="-238125" lvl="0">
              <a:lnSpc>
                <a:spcPct val="100000"/>
              </a:lnSpc>
              <a:buClr>
                <a:srgbClr val="000000">
                  <a:alpha val="100000"/>
                </a:srgbClr>
              </a:buClr>
              <a:buFont typeface="Calibri"/>
              <a:buChar char="•"/>
            </a:pPr>
          </a:p>
          <a:p>
            <a:pPr algn="l" fontAlgn="base" marL="476250" marR="0" indent="-238125" lvl="0">
              <a:lnSpc>
                <a:spcPct val="100000"/>
              </a:lnSpc>
              <a:buClr>
                <a:srgbClr val="000000">
                  <a:alpha val="100000"/>
                </a:srgbClr>
              </a:buClr>
              <a:buFont typeface="Calibri"/>
              <a:buChar char="•"/>
            </a:pPr>
            <a:r>
              <a:rPr lang="en-US" sz="21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ocument generator based on pre-defined layouts]]></a:t>
            </a:r>
          </a:p>
          <a:p>
            <a:pPr algn="l" fontAlgn="base" marL="1428750" marR="0" indent="-238125" lvl="1">
              <a:lnSpc>
                <a:spcPct val="100000"/>
              </a:lnSpc>
              <a:buClr>
                <a:srgbClr val="000000">
                  <a:alpha val="100000"/>
                </a:srgbClr>
              </a:buClr>
              <a:buFont typeface="Calibri"/>
              <a:buChar char="•"/>
            </a:pPr>
          </a:p>
          <a:p>
            <a:pPr algn="l" fontAlgn="base" marL="476250" marR="0" indent="-238125" lvl="0">
              <a:lnSpc>
                <a:spcPct val="100000"/>
              </a:lnSpc>
              <a:buClr>
                <a:srgbClr val="000000">
                  <a:alpha val="100000"/>
                </a:srgbClr>
              </a:buClr>
              <a:buFont typeface="Calibri"/>
              <a:buChar char="•"/>
            </a:pPr>
          </a:p>
          <a:p>
            <a:pPr algn="l" fontAlgn="base" marL="476250" marR="0" indent="-238125" lvl="0">
              <a:lnSpc>
                <a:spcPct val="100000"/>
              </a:lnSpc>
              <a:buClr>
                <a:srgbClr val="000000">
                  <a:alpha val="100000"/>
                </a:srgbClr>
              </a:buClr>
              <a:buFont typeface="Calibri"/>
              <a:buChar char="•"/>
            </a:pPr>
            <a:r>
              <a:rPr lang="en-US" sz="21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alculators (e.g. margin calculator)]]></a:t>
            </a:r>
          </a:p>
          <a:p>
            <a:pPr algn="l" fontAlgn="base" marL="1428750" marR="0" indent="-238125" lvl="1">
              <a:lnSpc>
                <a:spcPct val="100000"/>
              </a:lnSpc>
              <a:buClr>
                <a:srgbClr val="000000">
                  <a:alpha val="100000"/>
                </a:srgbClr>
              </a:buClr>
              <a:buFont typeface="Calibri"/>
              <a:buChar char="•"/>
            </a:pPr>
          </a:p>
        </p:txBody>
      </p:sp>
      <p:pic>
        <p:nvPicPr>
          <p:cNvPr id="5" name="Company Logo" descr="Company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6191250"/>
            <a:ext cx="504825" cy="476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7334250"/>
          <a:chOff x="0" y="0"/>
          <a:chExt cx="9144000" cy="7334250"/>
        </a:xfrm>
      </p:grpSpPr>
      <p:sp>
        <p:nvSpPr>
          <p:cNvPr id="1" name=""/>
          <p:cNvSpPr txBox="1"/>
          <p:nvPr/>
        </p:nvSpPr>
        <p:spPr>
          <a:xfrm>
            <a:off x="0" y="0"/>
            <a:ext cx="9144000" cy="238125"/>
          </a:xfrm>
          <a:prstGeom prst="rect">
            <a:avLst/>
          </a:prstGeom>
          <a:solidFill>
            <a:srgbClr val="3697db">
              <a:alpha val="100000"/>
            </a:srgbClr>
          </a:solidFill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000"/>
              </a:lnSpc>
            </a:pPr>
          </a:p>
        </p:txBody>
      </p:sp>
      <p:sp>
        <p:nvSpPr>
          <p:cNvPr id="2" name=""/>
          <p:cNvSpPr txBox="1"/>
          <p:nvPr/>
        </p:nvSpPr>
        <p:spPr>
          <a:xfrm>
            <a:off x="476250" y="619125"/>
            <a:ext cx="8191500" cy="714375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000"/>
              </a:lnSpc>
            </a:pPr>
            <a:r>
              <a:rPr lang="en-US" sz="35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ata Source]]></a:t>
            </a:r>
          </a:p>
        </p:txBody>
      </p:sp>
      <p:cxnSp>
        <p:nvCxnSpPr>
          <p:cNvPr id="3" name=""/>
          <p:cNvCxnSpPr/>
          <p:nvPr/>
        </p:nvCxnSpPr>
        <p:spPr>
          <a:xfrm>
            <a:off x="476250" y="1238250"/>
            <a:ext cx="8191500" cy="0"/>
          </a:xfrm>
          <a:prstGeom prst="line">
            <a:avLst/>
          </a:prstGeom>
          <a:ln w="12700" cap="flat" cmpd="sng" algn="ctr">
            <a:solidFill>
              <a:srgbClr val="3697db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"/>
          <p:cNvSpPr txBox="1"/>
          <p:nvPr/>
        </p:nvSpPr>
        <p:spPr>
          <a:xfrm>
            <a:off x="95250" y="1619250"/>
            <a:ext cx="8858250" cy="571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476250" marR="0" indent="-238125" lvl="0">
              <a:lnSpc>
                <a:spcPct val="100000"/>
              </a:lnSpc>
              <a:buClr>
                <a:srgbClr val="000000">
                  <a:alpha val="100000"/>
                </a:srgbClr>
              </a:buClr>
              <a:buFont typeface="Calibri"/>
              <a:buChar char="•"/>
            </a:pPr>
            <a:r>
              <a:rPr lang="en-US" sz="21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You can provide data for the helpers in many different ways]]></a:t>
            </a:r>
          </a:p>
          <a:p>
            <a:pPr algn="l" fontAlgn="base" marL="1428750" marR="0" indent="-238125" lvl="1">
              <a:lnSpc>
                <a:spcPct val="100000"/>
              </a:lnSpc>
              <a:buClr>
                <a:srgbClr val="000000">
                  <a:alpha val="100000"/>
                </a:srgbClr>
              </a:buClr>
              <a:buFont typeface="Calibri"/>
              <a:buChar char="◦"/>
            </a:pPr>
            <a:r>
              <a:rPr lang="en-US" sz="21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nual user input]]></a:t>
            </a:r>
          </a:p>
          <a:p>
            <a:pPr algn="l" fontAlgn="base" marL="1428750" marR="0" indent="-238125" lvl="1">
              <a:lnSpc>
                <a:spcPct val="100000"/>
              </a:lnSpc>
              <a:buClr>
                <a:srgbClr val="000000">
                  <a:alpha val="100000"/>
                </a:srgbClr>
              </a:buClr>
              <a:buFont typeface="Calibri"/>
              <a:buChar char="◦"/>
            </a:pPr>
            <a:r>
              <a:rPr lang="en-US" sz="21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ile upload (e.g. excel, csv)]]></a:t>
            </a:r>
          </a:p>
          <a:p>
            <a:pPr algn="l" fontAlgn="base" marL="1428750" marR="0" indent="-238125" lvl="1">
              <a:lnSpc>
                <a:spcPct val="100000"/>
              </a:lnSpc>
              <a:buClr>
                <a:srgbClr val="000000">
                  <a:alpha val="100000"/>
                </a:srgbClr>
              </a:buClr>
              <a:buFont typeface="Calibri"/>
              <a:buChar char="◦"/>
            </a:pPr>
            <a:r>
              <a:rPr lang="en-US" sz="21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atabase upload (e.g. sqlite)]]></a:t>
            </a:r>
          </a:p>
          <a:p>
            <a:pPr algn="l" fontAlgn="base" marL="1428750" marR="0" indent="-238125" lvl="1">
              <a:lnSpc>
                <a:spcPct val="100000"/>
              </a:lnSpc>
              <a:buClr>
                <a:srgbClr val="000000">
                  <a:alpha val="100000"/>
                </a:srgbClr>
              </a:buClr>
              <a:buFont typeface="Calibri"/>
              <a:buChar char="◦"/>
            </a:pPr>
            <a:r>
              <a:rPr lang="en-US" sz="21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atabase connection to local or remote database]]></a:t>
            </a:r>
          </a:p>
          <a:p>
            <a:pPr algn="l" fontAlgn="base" marL="1428750" marR="0" indent="-238125" lvl="1">
              <a:lnSpc>
                <a:spcPct val="100000"/>
              </a:lnSpc>
              <a:buClr>
                <a:srgbClr val="000000">
                  <a:alpha val="100000"/>
                </a:srgbClr>
              </a:buClr>
              <a:buFont typeface="Calibri"/>
              <a:buChar char="◦"/>
            </a:pPr>
            <a:r>
              <a:rPr lang="en-US" sz="21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xternal APIs]]></a:t>
            </a:r>
          </a:p>
          <a:p>
            <a:pPr algn="l" fontAlgn="base" marL="1428750" marR="0" indent="-238125" lvl="1">
              <a:lnSpc>
                <a:spcPct val="100000"/>
              </a:lnSpc>
              <a:buClr>
                <a:srgbClr val="000000">
                  <a:alpha val="100000"/>
                </a:srgbClr>
              </a:buClr>
              <a:buFont typeface="Calibri"/>
              <a:buChar char="◦"/>
            </a:pPr>
            <a:r>
              <a:rPr lang="en-US" sz="21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Internal APIs (everything from the Orange Management backend)]]></a:t>
            </a:r>
          </a:p>
        </p:txBody>
      </p:sp>
      <p:pic>
        <p:nvPicPr>
          <p:cNvPr id="5" name="Company Logo" descr="Company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6191250"/>
            <a:ext cx="504825" cy="476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a51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1714500" y="1143000"/>
          <a:ext cx="7429500" cy="7143750"/>
          <a:chOff x="1714500" y="1143000"/>
          <a:chExt cx="7429500" cy="7143750"/>
        </a:xfrm>
      </p:grpSpPr>
      <p:pic>
        <p:nvPicPr>
          <p:cNvPr id="1" name="Company Logo" descr="Company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143000"/>
            <a:ext cx="3038475" cy="2857500"/>
          </a:xfrm>
          <a:prstGeom prst="rect">
            <a:avLst/>
          </a:prstGeom>
          <a:noFill/>
        </p:spPr>
      </p:pic>
      <p:sp>
        <p:nvSpPr>
          <p:cNvPr id="2" name=""/>
          <p:cNvSpPr txBox="1"/>
          <p:nvPr/>
        </p:nvSpPr>
        <p:spPr>
          <a:xfrm>
            <a:off x="1714500" y="428625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000"/>
              </a:lnSpc>
            </a:pPr>
            <a:r>
              <a:rPr lang="en-US" b="1" sz="4200" spc="0" u="none">
                <a:solidFill>
                  <a:srgbClr val="3697db">
                    <a:alpha val="100000"/>
                  </a:srgbClr>
                </a:solidFill>
                <a:latin typeface="Calibri"/>
              </a:rPr>
              <a:t><![CDATA[Thank You!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94">
  <a:themeElements>
    <a:clrScheme name="Theme9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Orange Management</dc:creator>
  <cp:lastModifiedBy>Orange Management</cp:lastModifiedBy>
  <dcterms:created xsi:type="dcterms:W3CDTF">2020-12-19T08:07:10Z</dcterms:created>
  <dcterms:modified xsi:type="dcterms:W3CDTF">2020-12-19T08:07:10Z</dcterms:modified>
  <dc:title>Orange Management - Demo Report</dc:title>
  <dc:description>Demo</dc:description>
  <dc:subject>Orange Management - Demo Report</dc:subject>
  <cp:keywords>demo helper report</cp:keywords>
  <cp:category>demo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