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3" r:id="rId7"/>
    <p:sldId id="314" r:id="rId8"/>
    <p:sldId id="311" r:id="rId9"/>
    <p:sldId id="312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Дислокпции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Воронов Егор, Б02-112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5C9F47-E15D-4E4E-AACB-5D6035EE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алгоритма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B9155D-4E62-47B4-A9B1-101D1537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возможны две реализации</a:t>
            </a:r>
            <a:r>
              <a:rPr lang="en-US" dirty="0"/>
              <a:t>:</a:t>
            </a:r>
            <a:r>
              <a:rPr lang="ru-RU" dirty="0"/>
              <a:t> хранить в памяти все поле и на основании его состояния рассчитывать новое, или хранить в памяти состояние каждой частицы. Э</a:t>
            </a:r>
          </a:p>
          <a:p>
            <a:r>
              <a:rPr lang="ru-RU" dirty="0"/>
              <a:t>Скорость работы первого способа не зависит от числа частиц но при этом требует много ресурсов.</a:t>
            </a:r>
          </a:p>
          <a:p>
            <a:r>
              <a:rPr lang="ru-RU" dirty="0"/>
              <a:t>Второй оказывается быстрее при малом количестве частиц на поле, но при большом оказывается крайне медленным.</a:t>
            </a:r>
            <a:endParaRPr lang="en-US" dirty="0"/>
          </a:p>
          <a:p>
            <a:r>
              <a:rPr lang="ru-RU" dirty="0"/>
              <a:t>Был выбран гибрид этих двух реализаций – хранилось состояние только живых частиц, а поле позволяло обработать положение частицы относительно остальных.</a:t>
            </a:r>
          </a:p>
        </p:txBody>
      </p:sp>
    </p:spTree>
    <p:extLst>
      <p:ext uri="{BB962C8B-B14F-4D97-AF65-F5344CB8AC3E}">
        <p14:creationId xmlns:p14="http://schemas.microsoft.com/office/powerpoint/2010/main" val="396169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EB78-F272-45F0-AB56-93A0457C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движения от центра до до края одной частицы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73D62-DCDC-4F04-8503-E5F1EDEB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178" y="1801435"/>
            <a:ext cx="5725738" cy="42943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659E2-F85E-41B2-A14C-BCEE48955A66}"/>
              </a:ext>
            </a:extLst>
          </p:cNvPr>
          <p:cNvSpPr txBox="1"/>
          <p:nvPr/>
        </p:nvSpPr>
        <p:spPr>
          <a:xfrm>
            <a:off x="8154099" y="6095739"/>
            <a:ext cx="15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n^2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4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EB1-9884-42DD-8FC8-1930F29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высоких концентрациях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5241A7-712A-437B-9CCB-0F22EE3F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512" y="1744504"/>
            <a:ext cx="5961203" cy="44709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42DF1-3415-48D5-97FF-18A8A3D618D7}"/>
              </a:ext>
            </a:extLst>
          </p:cNvPr>
          <p:cNvSpPr txBox="1"/>
          <p:nvPr/>
        </p:nvSpPr>
        <p:spPr>
          <a:xfrm>
            <a:off x="1066800" y="2097248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a*log(b*x^c+1)</a:t>
            </a:r>
          </a:p>
          <a:p>
            <a:r>
              <a:rPr lang="ru-RU" dirty="0"/>
              <a:t>Где </a:t>
            </a:r>
            <a:r>
              <a:rPr lang="en-US" dirty="0"/>
              <a:t>a, b, c </a:t>
            </a:r>
            <a:r>
              <a:rPr lang="ru-RU" dirty="0"/>
              <a:t>– параметры зависящие от концентрации</a:t>
            </a:r>
          </a:p>
        </p:txBody>
      </p:sp>
    </p:spTree>
    <p:extLst>
      <p:ext uri="{BB962C8B-B14F-4D97-AF65-F5344CB8AC3E}">
        <p14:creationId xmlns:p14="http://schemas.microsoft.com/office/powerpoint/2010/main" val="11740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D427-D2C5-471D-9949-9C5B0378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проведены симуляции поля размеров от 3 на 3 до 998 на 998 ячеек, с концентрациями от 10</a:t>
            </a:r>
            <a:r>
              <a:rPr lang="en-US" dirty="0"/>
              <a:t>% </a:t>
            </a:r>
            <a:r>
              <a:rPr lang="ru-RU" dirty="0"/>
              <a:t>до 0.5</a:t>
            </a:r>
            <a:r>
              <a:rPr lang="en-US" dirty="0"/>
              <a:t>%.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0E0F23-EDF8-45E1-88DE-7FC54567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ru-RU" dirty="0"/>
              <a:t>Полученные значения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EF14160-FD7C-4EBA-8F18-53155DD19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" r="6094"/>
          <a:stretch/>
        </p:blipFill>
        <p:spPr>
          <a:xfrm>
            <a:off x="506137" y="3171876"/>
            <a:ext cx="5424881" cy="3195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82320-135E-466C-A75F-D8A142A84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9" r="6094"/>
          <a:stretch/>
        </p:blipFill>
        <p:spPr>
          <a:xfrm>
            <a:off x="6260984" y="3171876"/>
            <a:ext cx="5424881" cy="31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2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52E9-073D-45CF-BDDC-12BE6C0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460-7A9C-4D33-B00A-B1AFD649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667850" cy="3849624"/>
          </a:xfrm>
        </p:spPr>
        <p:txBody>
          <a:bodyPr/>
          <a:lstStyle/>
          <a:p>
            <a:r>
              <a:rPr lang="ru-RU" dirty="0"/>
              <a:t>Была найдена функция способная вести себя в зависимости от параметров  как</a:t>
            </a:r>
            <a:r>
              <a:rPr lang="en-US" dirty="0"/>
              <a:t> </a:t>
            </a:r>
            <a:r>
              <a:rPr lang="ru-RU" dirty="0"/>
              <a:t>логарифм от размера поля, так и как степення функция от размера поля. </a:t>
            </a:r>
          </a:p>
          <a:p>
            <a:r>
              <a:rPr lang="ru-RU" dirty="0"/>
              <a:t>Для разных значений концентрации были найдены значения данных параметров, и найдены их зависимости. (Для двух достоверно – линейная и обратная пропорциональность, для третьего – степенная функция, но это скорее ошибка и не подходит для описания)</a:t>
            </a:r>
          </a:p>
          <a:p>
            <a:r>
              <a:rPr lang="ru-RU" dirty="0"/>
              <a:t>Данные функции были собраны вместе и параметры были уточнены и была получена зависимость между размером поля, концентрацией и временем. </a:t>
            </a:r>
          </a:p>
          <a:p>
            <a:r>
              <a:rPr lang="ru-RU" dirty="0"/>
              <a:t>Эффективная область предсказания оказалась при концентрациях от 1</a:t>
            </a:r>
            <a:r>
              <a:rPr lang="en-US" dirty="0"/>
              <a:t>%</a:t>
            </a:r>
            <a:r>
              <a:rPr lang="ru-RU" dirty="0"/>
              <a:t> до 0.0001</a:t>
            </a:r>
            <a:r>
              <a:rPr lang="en-US" dirty="0"/>
              <a:t>%</a:t>
            </a:r>
            <a:r>
              <a:rPr lang="ru-RU" dirty="0"/>
              <a:t> концентрациях, и при размерах поля от 50 до 1000</a:t>
            </a:r>
            <a:r>
              <a:rPr lang="en-US" dirty="0"/>
              <a:t> </a:t>
            </a:r>
            <a:r>
              <a:rPr lang="ru-RU" dirty="0"/>
              <a:t>в ширину (полученная функция не описывает волну, что сильно уменьшает точность при низких размерах поля). В остальный областях можно оценить лишь по порядку.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8409B-0781-4F3F-A534-C63D77AD5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1"/>
          <a:stretch/>
        </p:blipFill>
        <p:spPr>
          <a:xfrm>
            <a:off x="7653434" y="2424418"/>
            <a:ext cx="4041342" cy="32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2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866F-660F-46EC-A9BE-53B0FDB0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D</a:t>
            </a:r>
            <a:r>
              <a:rPr lang="ru-RU" dirty="0"/>
              <a:t> – принципиально ничего не меняет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50AF4-8F8F-4FD8-9C24-DB025DA42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067" y="2374084"/>
            <a:ext cx="5312861" cy="39846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AB148-F9EA-4FDE-8B74-255845F86809}"/>
              </a:ext>
            </a:extLst>
          </p:cNvPr>
          <p:cNvSpPr txBox="1"/>
          <p:nvPr/>
        </p:nvSpPr>
        <p:spPr>
          <a:xfrm>
            <a:off x="7127290" y="1703073"/>
            <a:ext cx="350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</a:t>
            </a:r>
            <a:r>
              <a:rPr lang="ru-RU" dirty="0"/>
              <a:t>концентрация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6F5BF-F6A0-4B94-B866-01C854CD8905}"/>
              </a:ext>
            </a:extLst>
          </p:cNvPr>
          <p:cNvSpPr txBox="1"/>
          <p:nvPr/>
        </p:nvSpPr>
        <p:spPr>
          <a:xfrm flipH="1">
            <a:off x="1564125" y="1518407"/>
            <a:ext cx="291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ru-RU" dirty="0"/>
              <a:t>частица в центре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24C66-D5D5-4B53-A886-E0044F3B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5" y="2374084"/>
            <a:ext cx="5312862" cy="39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4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{8BCB3A89-BB95-49CE-9893-67540B3E3079}tf78829772_win32</Template>
  <TotalTime>81</TotalTime>
  <Words>308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Дислокпции</vt:lpstr>
      <vt:lpstr>Выбор алгоритма</vt:lpstr>
      <vt:lpstr>Время движения от центра до до края одной частицы</vt:lpstr>
      <vt:lpstr>При высоких концентрациях</vt:lpstr>
      <vt:lpstr>Полученные значения</vt:lpstr>
      <vt:lpstr>Создание модели</vt:lpstr>
      <vt:lpstr>1D – принципиально ничего не меняет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 Voronov</dc:creator>
  <cp:lastModifiedBy>Egor Voronov</cp:lastModifiedBy>
  <cp:revision>9</cp:revision>
  <dcterms:created xsi:type="dcterms:W3CDTF">2022-02-19T17:35:05Z</dcterms:created>
  <dcterms:modified xsi:type="dcterms:W3CDTF">2022-02-22T07:13:42Z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