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2.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 id="2147483660" r:id="rId6"/>
    <p:sldMasterId id="2147483661" r:id="rId7"/>
    <p:sldMasterId id="2147483662" r:id="rId8"/>
    <p:sldMasterId id="2147483663" r:id="rId9"/>
    <p:sldMasterId id="2147483664" r:id="rId10"/>
    <p:sldMasterId id="2147483665" r:id="rId11"/>
    <p:sldMasterId id="2147483666" r:id="rId12"/>
    <p:sldMasterId id="2147483667" r:id="rId13"/>
    <p:sldMasterId id="2147483668" r:id="rId14"/>
    <p:sldMasterId id="2147483669" r:id="rId15"/>
    <p:sldMasterId id="2147483670" r:id="rId16"/>
  </p:sldMasterIdLst>
  <p:notesMasterIdLst>
    <p:notesMasterId r:id="rId17"/>
  </p:notes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281" r:id="rId43"/>
    <p:sldId id="282" r:id="rId44"/>
    <p:sldId id="283" r:id="rId45"/>
    <p:sldId id="284" r:id="rId46"/>
    <p:sldId id="285" r:id="rId47"/>
    <p:sldId id="286" r:id="rId48"/>
    <p:sldId id="287" r:id="rId49"/>
    <p:sldId id="288" r:id="rId50"/>
    <p:sldId id="289" r:id="rId51"/>
    <p:sldId id="290" r:id="rId52"/>
    <p:sldId id="291" r:id="rId53"/>
    <p:sldId id="292" r:id="rId54"/>
    <p:sldId id="293" r:id="rId55"/>
    <p:sldId id="294" r:id="rId56"/>
    <p:sldId id="295" r:id="rId57"/>
    <p:sldId id="296" r:id="rId58"/>
    <p:sldId id="297" r:id="rId59"/>
    <p:sldId id="298" r:id="rId60"/>
    <p:sldId id="299" r:id="rId61"/>
    <p:sldId id="300" r:id="rId62"/>
    <p:sldId id="301" r:id="rId63"/>
    <p:sldId id="302" r:id="rId64"/>
    <p:sldId id="303" r:id="rId65"/>
    <p:sldId id="304" r:id="rId66"/>
    <p:sldId id="305" r:id="rId67"/>
  </p:sldIdLst>
  <p:sldSz cy="6858000" cx="9144000"/>
  <p:notesSz cx="7315200" cy="9601200"/>
  <p:embeddedFontLst>
    <p:embeddedFont>
      <p:font typeface="Tahoma"/>
      <p:regular r:id="rId68"/>
      <p:bold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024">
          <p15:clr>
            <a:srgbClr val="000000"/>
          </p15:clr>
        </p15:guide>
        <p15:guide id="2" pos="2304">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280A64C-350A-4FE5-9854-50E6F20582FD}">
  <a:tblStyle styleId="{7280A64C-350A-4FE5-9854-50E6F20582FD}"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024" orient="horz"/>
        <p:guide pos="2304"/>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23.xml"/><Relationship Id="rId42" Type="http://schemas.openxmlformats.org/officeDocument/2006/relationships/slide" Target="slides/slide25.xml"/><Relationship Id="rId41" Type="http://schemas.openxmlformats.org/officeDocument/2006/relationships/slide" Target="slides/slide24.xml"/><Relationship Id="rId44" Type="http://schemas.openxmlformats.org/officeDocument/2006/relationships/slide" Target="slides/slide27.xml"/><Relationship Id="rId43" Type="http://schemas.openxmlformats.org/officeDocument/2006/relationships/slide" Target="slides/slide26.xml"/><Relationship Id="rId46" Type="http://schemas.openxmlformats.org/officeDocument/2006/relationships/slide" Target="slides/slide29.xml"/><Relationship Id="rId45" Type="http://schemas.openxmlformats.org/officeDocument/2006/relationships/slide" Target="slides/slide28.xml"/><Relationship Id="rId1" Type="http://schemas.openxmlformats.org/officeDocument/2006/relationships/theme" Target="theme/theme10.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slide" Target="slides/slide31.xml"/><Relationship Id="rId47" Type="http://schemas.openxmlformats.org/officeDocument/2006/relationships/slide" Target="slides/slide30.xml"/><Relationship Id="rId49" Type="http://schemas.openxmlformats.org/officeDocument/2006/relationships/slide" Target="slides/slide3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14.xml"/><Relationship Id="rId30" Type="http://schemas.openxmlformats.org/officeDocument/2006/relationships/slide" Target="slides/slide13.xml"/><Relationship Id="rId33" Type="http://schemas.openxmlformats.org/officeDocument/2006/relationships/slide" Target="slides/slide16.xml"/><Relationship Id="rId32" Type="http://schemas.openxmlformats.org/officeDocument/2006/relationships/slide" Target="slides/slide15.xml"/><Relationship Id="rId35" Type="http://schemas.openxmlformats.org/officeDocument/2006/relationships/slide" Target="slides/slide18.xml"/><Relationship Id="rId34" Type="http://schemas.openxmlformats.org/officeDocument/2006/relationships/slide" Target="slides/slide17.xml"/><Relationship Id="rId37" Type="http://schemas.openxmlformats.org/officeDocument/2006/relationships/slide" Target="slides/slide20.xml"/><Relationship Id="rId36" Type="http://schemas.openxmlformats.org/officeDocument/2006/relationships/slide" Target="slides/slide19.xml"/><Relationship Id="rId39" Type="http://schemas.openxmlformats.org/officeDocument/2006/relationships/slide" Target="slides/slide22.xml"/><Relationship Id="rId38" Type="http://schemas.openxmlformats.org/officeDocument/2006/relationships/slide" Target="slides/slide21.xml"/><Relationship Id="rId62" Type="http://schemas.openxmlformats.org/officeDocument/2006/relationships/slide" Target="slides/slide45.xml"/><Relationship Id="rId61" Type="http://schemas.openxmlformats.org/officeDocument/2006/relationships/slide" Target="slides/slide44.xml"/><Relationship Id="rId20" Type="http://schemas.openxmlformats.org/officeDocument/2006/relationships/slide" Target="slides/slide3.xml"/><Relationship Id="rId64" Type="http://schemas.openxmlformats.org/officeDocument/2006/relationships/slide" Target="slides/slide47.xml"/><Relationship Id="rId63" Type="http://schemas.openxmlformats.org/officeDocument/2006/relationships/slide" Target="slides/slide46.xml"/><Relationship Id="rId22" Type="http://schemas.openxmlformats.org/officeDocument/2006/relationships/slide" Target="slides/slide5.xml"/><Relationship Id="rId66" Type="http://schemas.openxmlformats.org/officeDocument/2006/relationships/slide" Target="slides/slide49.xml"/><Relationship Id="rId21" Type="http://schemas.openxmlformats.org/officeDocument/2006/relationships/slide" Target="slides/slide4.xml"/><Relationship Id="rId65" Type="http://schemas.openxmlformats.org/officeDocument/2006/relationships/slide" Target="slides/slide48.xml"/><Relationship Id="rId24" Type="http://schemas.openxmlformats.org/officeDocument/2006/relationships/slide" Target="slides/slide7.xml"/><Relationship Id="rId68" Type="http://schemas.openxmlformats.org/officeDocument/2006/relationships/font" Target="fonts/Tahoma-regular.fntdata"/><Relationship Id="rId23" Type="http://schemas.openxmlformats.org/officeDocument/2006/relationships/slide" Target="slides/slide6.xml"/><Relationship Id="rId67" Type="http://schemas.openxmlformats.org/officeDocument/2006/relationships/slide" Target="slides/slide50.xml"/><Relationship Id="rId60" Type="http://schemas.openxmlformats.org/officeDocument/2006/relationships/slide" Target="slides/slide43.xml"/><Relationship Id="rId26" Type="http://schemas.openxmlformats.org/officeDocument/2006/relationships/slide" Target="slides/slide9.xml"/><Relationship Id="rId25" Type="http://schemas.openxmlformats.org/officeDocument/2006/relationships/slide" Target="slides/slide8.xml"/><Relationship Id="rId69" Type="http://schemas.openxmlformats.org/officeDocument/2006/relationships/font" Target="fonts/Tahoma-bold.fntdata"/><Relationship Id="rId28" Type="http://schemas.openxmlformats.org/officeDocument/2006/relationships/slide" Target="slides/slide11.xml"/><Relationship Id="rId27" Type="http://schemas.openxmlformats.org/officeDocument/2006/relationships/slide" Target="slides/slide10.xml"/><Relationship Id="rId29" Type="http://schemas.openxmlformats.org/officeDocument/2006/relationships/slide" Target="slides/slide12.xml"/><Relationship Id="rId51" Type="http://schemas.openxmlformats.org/officeDocument/2006/relationships/slide" Target="slides/slide34.xml"/><Relationship Id="rId50" Type="http://schemas.openxmlformats.org/officeDocument/2006/relationships/slide" Target="slides/slide33.xml"/><Relationship Id="rId53" Type="http://schemas.openxmlformats.org/officeDocument/2006/relationships/slide" Target="slides/slide36.xml"/><Relationship Id="rId52" Type="http://schemas.openxmlformats.org/officeDocument/2006/relationships/slide" Target="slides/slide35.xml"/><Relationship Id="rId11" Type="http://schemas.openxmlformats.org/officeDocument/2006/relationships/slideMaster" Target="slideMasters/slideMaster7.xml"/><Relationship Id="rId55" Type="http://schemas.openxmlformats.org/officeDocument/2006/relationships/slide" Target="slides/slide38.xml"/><Relationship Id="rId10" Type="http://schemas.openxmlformats.org/officeDocument/2006/relationships/slideMaster" Target="slideMasters/slideMaster6.xml"/><Relationship Id="rId54" Type="http://schemas.openxmlformats.org/officeDocument/2006/relationships/slide" Target="slides/slide37.xml"/><Relationship Id="rId13" Type="http://schemas.openxmlformats.org/officeDocument/2006/relationships/slideMaster" Target="slideMasters/slideMaster9.xml"/><Relationship Id="rId57" Type="http://schemas.openxmlformats.org/officeDocument/2006/relationships/slide" Target="slides/slide40.xml"/><Relationship Id="rId12" Type="http://schemas.openxmlformats.org/officeDocument/2006/relationships/slideMaster" Target="slideMasters/slideMaster8.xml"/><Relationship Id="rId56" Type="http://schemas.openxmlformats.org/officeDocument/2006/relationships/slide" Target="slides/slide39.xml"/><Relationship Id="rId15" Type="http://schemas.openxmlformats.org/officeDocument/2006/relationships/slideMaster" Target="slideMasters/slideMaster11.xml"/><Relationship Id="rId59" Type="http://schemas.openxmlformats.org/officeDocument/2006/relationships/slide" Target="slides/slide42.xml"/><Relationship Id="rId14" Type="http://schemas.openxmlformats.org/officeDocument/2006/relationships/slideMaster" Target="slideMasters/slideMaster10.xml"/><Relationship Id="rId58" Type="http://schemas.openxmlformats.org/officeDocument/2006/relationships/slide" Target="slides/slide41.xml"/><Relationship Id="rId17" Type="http://schemas.openxmlformats.org/officeDocument/2006/relationships/notesMaster" Target="notesMasters/notesMaster1.xml"/><Relationship Id="rId16" Type="http://schemas.openxmlformats.org/officeDocument/2006/relationships/slideMaster" Target="slideMasters/slideMaster12.xml"/><Relationship Id="rId19" Type="http://schemas.openxmlformats.org/officeDocument/2006/relationships/slide" Target="slides/slide2.xml"/><Relationship Id="rId1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100" cy="480900"/>
          </a:xfrm>
          <a:prstGeom prst="rect">
            <a:avLst/>
          </a:prstGeom>
          <a:noFill/>
          <a:ln>
            <a:noFill/>
          </a:ln>
        </p:spPr>
        <p:txBody>
          <a:bodyPr anchorCtr="0" anchor="t" bIns="48225" lIns="96450" spcFirstLastPara="1" rIns="96450" wrap="square" tIns="48225"/>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Tahoma"/>
                <a:ea typeface="Tahoma"/>
                <a:cs typeface="Tahoma"/>
                <a:sym typeface="Tahoma"/>
              </a:defRPr>
            </a:lvl9pPr>
          </a:lstStyle>
          <a:p/>
        </p:txBody>
      </p:sp>
      <p:sp>
        <p:nvSpPr>
          <p:cNvPr id="4" name="Google Shape;4;n"/>
          <p:cNvSpPr txBox="1"/>
          <p:nvPr>
            <p:ph idx="10" type="dt"/>
          </p:nvPr>
        </p:nvSpPr>
        <p:spPr>
          <a:xfrm>
            <a:off x="4144962" y="0"/>
            <a:ext cx="3170100" cy="480900"/>
          </a:xfrm>
          <a:prstGeom prst="rect">
            <a:avLst/>
          </a:prstGeom>
          <a:noFill/>
          <a:ln>
            <a:noFill/>
          </a:ln>
        </p:spPr>
        <p:txBody>
          <a:bodyPr anchorCtr="0" anchor="t" bIns="48225" lIns="96450" spcFirstLastPara="1" rIns="96450" wrap="square" tIns="48225"/>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Tahoma"/>
                <a:ea typeface="Tahoma"/>
                <a:cs typeface="Tahoma"/>
                <a:sym typeface="Tahoma"/>
              </a:defRPr>
            </a:lvl9pPr>
          </a:lstStyle>
          <a:p/>
        </p:txBody>
      </p:sp>
      <p:sp>
        <p:nvSpPr>
          <p:cNvPr id="5" name="Google Shape;5;n"/>
          <p:cNvSpPr/>
          <p:nvPr>
            <p:ph idx="3"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9120187"/>
            <a:ext cx="3170100" cy="480900"/>
          </a:xfrm>
          <a:prstGeom prst="rect">
            <a:avLst/>
          </a:prstGeom>
          <a:noFill/>
          <a:ln>
            <a:noFill/>
          </a:ln>
        </p:spPr>
        <p:txBody>
          <a:bodyPr anchorCtr="0" anchor="b" bIns="48225" lIns="96450" spcFirstLastPara="1" rIns="96450" wrap="square" tIns="48225"/>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Tahoma"/>
                <a:ea typeface="Tahoma"/>
                <a:cs typeface="Tahoma"/>
                <a:sym typeface="Tahoma"/>
              </a:defRPr>
            </a:lvl9pPr>
          </a:lstStyle>
          <a:p/>
        </p:txBody>
      </p:sp>
      <p:sp>
        <p:nvSpPr>
          <p:cNvPr id="8" name="Google Shape;8;n"/>
          <p:cNvSpPr txBox="1"/>
          <p:nvPr>
            <p:ph idx="12" type="sldNum"/>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1: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37" name="Google Shape;137;p1: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8" name="Google Shape;138;p1:notes"/>
          <p:cNvSpPr txBox="1"/>
          <p:nvPr>
            <p:ph idx="1" type="body"/>
          </p:nvPr>
        </p:nvSpPr>
        <p:spPr>
          <a:xfrm>
            <a:off x="731837" y="4560887"/>
            <a:ext cx="5851500" cy="4319700"/>
          </a:xfrm>
          <a:prstGeom prst="rect">
            <a:avLst/>
          </a:prstGeom>
          <a:noFill/>
          <a:ln>
            <a:noFill/>
          </a:ln>
        </p:spPr>
        <p:txBody>
          <a:bodyPr anchorCtr="0" anchor="t" bIns="48225" lIns="96450" spcFirstLastPara="1" rIns="96450" wrap="square" tIns="482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10: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208" name="Google Shape;208;p10: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9" name="Google Shape;209;p10: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lnSpc>
                <a:spcPct val="100000"/>
              </a:lnSpc>
              <a:spcBef>
                <a:spcPts val="0"/>
              </a:spcBef>
              <a:spcAft>
                <a:spcPts val="0"/>
              </a:spcAft>
              <a:buSzPts val="1800"/>
              <a:buNone/>
            </a:pPr>
            <a:r>
              <a:rPr lang="en-US"/>
              <a:t>There are 3 core models that describe the common properties of all the architectural models:</a:t>
            </a:r>
            <a:endParaRPr/>
          </a:p>
          <a:p>
            <a:pPr indent="0" lvl="0" marL="0" rtl="0" algn="l">
              <a:lnSpc>
                <a:spcPct val="100000"/>
              </a:lnSpc>
              <a:spcBef>
                <a:spcPts val="0"/>
              </a:spcBef>
              <a:spcAft>
                <a:spcPts val="0"/>
              </a:spcAft>
              <a:buSzPts val="1800"/>
              <a:buNone/>
            </a:pPr>
            <a:r>
              <a:rPr lang="en-US"/>
              <a:t>Interaction model: Should describe all appropriate client-server interactions including unusual cases</a:t>
            </a:r>
            <a:endParaRPr/>
          </a:p>
          <a:p>
            <a:pPr indent="0" lvl="0" marL="0" rtl="0" algn="l">
              <a:lnSpc>
                <a:spcPct val="100000"/>
              </a:lnSpc>
              <a:spcBef>
                <a:spcPts val="0"/>
              </a:spcBef>
              <a:spcAft>
                <a:spcPts val="0"/>
              </a:spcAft>
              <a:buSzPts val="1800"/>
              <a:buNone/>
            </a:pPr>
            <a:r>
              <a:rPr lang="en-US"/>
              <a:t>Failure model: Failures can occur at many levels (physical, transport, os, middleware, application). Correct and incorrect operation needs to be rapidly identified</a:t>
            </a:r>
            <a:endParaRPr/>
          </a:p>
          <a:p>
            <a:pPr indent="0" lvl="0" marL="0" rtl="0" algn="l">
              <a:lnSpc>
                <a:spcPct val="100000"/>
              </a:lnSpc>
              <a:spcBef>
                <a:spcPts val="0"/>
              </a:spcBef>
              <a:spcAft>
                <a:spcPts val="0"/>
              </a:spcAft>
              <a:buSzPts val="1800"/>
              <a:buNone/>
            </a:pPr>
            <a:r>
              <a:rPr lang="en-US"/>
              <a:t>Secure model: Threats can occur at many levels, on the wire, from malicious users, compromised servers. Need to be aware!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1: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215" name="Google Shape;215;p11: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6" name="Google Shape;216;p11: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12: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222" name="Google Shape;222;p12: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3" name="Google Shape;223;p12: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lnSpc>
                <a:spcPct val="100000"/>
              </a:lnSpc>
              <a:spcBef>
                <a:spcPts val="0"/>
              </a:spcBef>
              <a:spcAft>
                <a:spcPts val="0"/>
              </a:spcAft>
              <a:buSzPts val="1800"/>
              <a:buNone/>
            </a:pPr>
            <a:r>
              <a:rPr lang="en-US"/>
              <a:t>Goal: Forward looking. Design choices need to be made considering future demand. What might suit 10 users is terrible for 10,000 users. RELATE TO ASSIGNMENT/Dictionary design!!! Reliability/maintainability is crucial (e.g. need to add feature)</a:t>
            </a:r>
            <a:endParaRPr/>
          </a:p>
          <a:p>
            <a:pPr indent="0" lvl="0" marL="0" rtl="0" algn="l">
              <a:lnSpc>
                <a:spcPct val="100000"/>
              </a:lnSpc>
              <a:spcBef>
                <a:spcPts val="0"/>
              </a:spcBef>
              <a:spcAft>
                <a:spcPts val="0"/>
              </a:spcAft>
              <a:buSzPts val="1800"/>
              <a:buNone/>
            </a:pPr>
            <a:r>
              <a:rPr lang="en-US"/>
              <a:t>Using a well defined and well chosen architectural model can help in this respect!!</a:t>
            </a:r>
            <a:endParaRPr/>
          </a:p>
          <a:p>
            <a:pPr indent="0" lvl="0" marL="0" rtl="0" algn="l">
              <a:lnSpc>
                <a:spcPct val="100000"/>
              </a:lnSpc>
              <a:spcBef>
                <a:spcPts val="0"/>
              </a:spcBef>
              <a:spcAft>
                <a:spcPts val="0"/>
              </a:spcAft>
              <a:buSzPts val="1800"/>
              <a:buNone/>
            </a:pPr>
            <a:r>
              <a:rPr lang="en-US"/>
              <a:t>By abstracting and componentizing our model, we can enable it to be distributed and “scaled-out” based on changing needs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13: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229" name="Google Shape;229;p13: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0" name="Google Shape;230;p13: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lnSpc>
                <a:spcPct val="100000"/>
              </a:lnSpc>
              <a:spcBef>
                <a:spcPts val="0"/>
              </a:spcBef>
              <a:spcAft>
                <a:spcPts val="0"/>
              </a:spcAft>
              <a:buSzPts val="1800"/>
              <a:buNone/>
            </a:pPr>
            <a:r>
              <a:rPr lang="en-US"/>
              <a:t>At a high level we can look at the application and user requirements, and classify the individual processes and logic as Server, Client or Peer processes. Take the Dictionary server as an example. We could have had one monolithic application, will all words and interface available locally.</a:t>
            </a:r>
            <a:endParaRPr/>
          </a:p>
          <a:p>
            <a:pPr indent="0" lvl="0" marL="0" rtl="0" algn="l">
              <a:lnSpc>
                <a:spcPct val="100000"/>
              </a:lnSpc>
              <a:spcBef>
                <a:spcPts val="0"/>
              </a:spcBef>
              <a:spcAft>
                <a:spcPts val="0"/>
              </a:spcAft>
              <a:buSzPts val="1800"/>
              <a:buNone/>
            </a:pPr>
            <a:r>
              <a:rPr lang="en-US"/>
              <a:t>However a client-server approach may be more efficient. Previous queries could be cached locally. Word additions, removes and modifications can be done centrally. C/S is valid approach!</a:t>
            </a:r>
            <a:endParaRPr/>
          </a:p>
          <a:p>
            <a:pPr indent="0" lvl="0" marL="0" rtl="0" algn="l">
              <a:lnSpc>
                <a:spcPct val="100000"/>
              </a:lnSpc>
              <a:spcBef>
                <a:spcPts val="0"/>
              </a:spcBef>
              <a:spcAft>
                <a:spcPts val="0"/>
              </a:spcAft>
              <a:buSzPts val="1800"/>
              <a:buNone/>
            </a:pPr>
            <a:r>
              <a:rPr lang="en-US"/>
              <a:t>Could use a peer model were each peer has a segment of Dictionary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14: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258" name="Google Shape;258;p14: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9" name="Google Shape;259;p14: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lnSpc>
                <a:spcPct val="100000"/>
              </a:lnSpc>
              <a:spcBef>
                <a:spcPts val="0"/>
              </a:spcBef>
              <a:spcAft>
                <a:spcPts val="0"/>
              </a:spcAft>
              <a:buSzPts val="1800"/>
              <a:buNone/>
            </a:pPr>
            <a:r>
              <a:rPr lang="en-US"/>
              <a:t>Layers exist in the “stack” at both a single machine and between multiple machines</a:t>
            </a:r>
            <a:endParaRPr/>
          </a:p>
          <a:p>
            <a:pPr indent="0" lvl="0" marL="0" rtl="0" algn="l">
              <a:lnSpc>
                <a:spcPct val="100000"/>
              </a:lnSpc>
              <a:spcBef>
                <a:spcPts val="0"/>
              </a:spcBef>
              <a:spcAft>
                <a:spcPts val="0"/>
              </a:spcAft>
              <a:buSzPts val="1800"/>
              <a:buNone/>
            </a:pPr>
            <a:r>
              <a:rPr lang="en-US"/>
              <a:t>Operating systems typically split functionality into layers, and hide the complexity of many common operations from users and programmers.</a:t>
            </a:r>
            <a:endParaRPr/>
          </a:p>
          <a:p>
            <a:pPr indent="0" lvl="0" marL="0" rtl="0" algn="l">
              <a:lnSpc>
                <a:spcPct val="100000"/>
              </a:lnSpc>
              <a:spcBef>
                <a:spcPts val="0"/>
              </a:spcBef>
              <a:spcAft>
                <a:spcPts val="0"/>
              </a:spcAft>
              <a:buSzPts val="1800"/>
              <a:buNone/>
            </a:pPr>
            <a:r>
              <a:rPr lang="en-US"/>
              <a:t>Layers access levels above and below them as “services”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15: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272" name="Google Shape;272;p15: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3" name="Google Shape;273;p15:notes"/>
          <p:cNvSpPr txBox="1"/>
          <p:nvPr>
            <p:ph idx="1" type="body"/>
          </p:nvPr>
        </p:nvSpPr>
        <p:spPr>
          <a:xfrm>
            <a:off x="731837" y="4560887"/>
            <a:ext cx="5851500" cy="4319700"/>
          </a:xfrm>
          <a:prstGeom prst="rect">
            <a:avLst/>
          </a:prstGeom>
          <a:noFill/>
          <a:ln>
            <a:noFill/>
          </a:ln>
        </p:spPr>
        <p:txBody>
          <a:bodyPr anchorCtr="0" anchor="t" bIns="48225" lIns="96450" spcFirstLastPara="1" rIns="96450" wrap="square" tIns="48225">
            <a:noAutofit/>
          </a:bodyPr>
          <a:lstStyle/>
          <a:p>
            <a:pPr indent="0" lvl="0" marL="0" rtl="0" algn="l">
              <a:lnSpc>
                <a:spcPct val="100000"/>
              </a:lnSpc>
              <a:spcBef>
                <a:spcPts val="0"/>
              </a:spcBef>
              <a:spcAft>
                <a:spcPts val="0"/>
              </a:spcAft>
              <a:buSzPts val="1800"/>
              <a:buNone/>
            </a:pPr>
            <a:r>
              <a:rPr lang="en-US"/>
              <a:t>A networked computer operating system is a perfect example of this layering</a:t>
            </a:r>
            <a:endParaRPr/>
          </a:p>
          <a:p>
            <a:pPr indent="0" lvl="0" marL="0" rtl="0" algn="l">
              <a:lnSpc>
                <a:spcPct val="100000"/>
              </a:lnSpc>
              <a:spcBef>
                <a:spcPts val="0"/>
              </a:spcBef>
              <a:spcAft>
                <a:spcPts val="0"/>
              </a:spcAft>
              <a:buSzPts val="1800"/>
              <a:buNone/>
            </a:pPr>
            <a:r>
              <a:rPr lang="en-US"/>
              <a:t>User’s interact with applications and services using the GUI or CLI</a:t>
            </a:r>
            <a:endParaRPr/>
          </a:p>
          <a:p>
            <a:pPr indent="0" lvl="0" marL="0" rtl="0" algn="l">
              <a:lnSpc>
                <a:spcPct val="100000"/>
              </a:lnSpc>
              <a:spcBef>
                <a:spcPts val="0"/>
              </a:spcBef>
              <a:spcAft>
                <a:spcPts val="0"/>
              </a:spcAft>
              <a:buSzPts val="1800"/>
              <a:buNone/>
            </a:pPr>
            <a:r>
              <a:rPr lang="en-US"/>
              <a:t>Applications and services depend on middleware and OS functions to do anything useful (RPC/RMI/TCP+IP)</a:t>
            </a:r>
            <a:endParaRPr/>
          </a:p>
          <a:p>
            <a:pPr indent="0" lvl="0" marL="0" rtl="0" algn="l">
              <a:lnSpc>
                <a:spcPct val="100000"/>
              </a:lnSpc>
              <a:spcBef>
                <a:spcPts val="0"/>
              </a:spcBef>
              <a:spcAft>
                <a:spcPts val="0"/>
              </a:spcAft>
              <a:buSzPts val="1800"/>
              <a:buNone/>
            </a:pPr>
            <a:r>
              <a:rPr lang="en-US"/>
              <a:t>Middleware/OS access the hardware and network links directly to send and receive information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16: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279" name="Google Shape;279;p16: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0" name="Google Shape;280;p16: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lnSpc>
                <a:spcPct val="100000"/>
              </a:lnSpc>
              <a:spcBef>
                <a:spcPts val="0"/>
              </a:spcBef>
              <a:spcAft>
                <a:spcPts val="0"/>
              </a:spcAft>
              <a:buSzPts val="1800"/>
              <a:buNone/>
            </a:pPr>
            <a:r>
              <a:rPr lang="en-US"/>
              <a:t>Even thought these platforms are reasonably disparate (Unix, Windows) &amp; (x86, PPC, SPARC) they still have a core set of services and middleware in common. This is essential to enable these platforms to communicate, interoperate and collaborate together with minimal effort.</a:t>
            </a:r>
            <a:endParaRPr/>
          </a:p>
          <a:p>
            <a:pPr indent="0" lvl="0" marL="0" rtl="0" algn="l">
              <a:lnSpc>
                <a:spcPct val="100000"/>
              </a:lnSpc>
              <a:spcBef>
                <a:spcPts val="0"/>
              </a:spcBef>
              <a:spcAft>
                <a:spcPts val="0"/>
              </a:spcAft>
              <a:buSzPts val="1800"/>
              <a:buNone/>
            </a:pPr>
            <a:r>
              <a:rPr lang="en-US"/>
              <a:t>We don’t want to be converting between little endian/big endian or have to care about the specifics of each platform at the higher level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p17: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286" name="Google Shape;286;p17: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7" name="Google Shape;287;p17: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lnSpc>
                <a:spcPct val="100000"/>
              </a:lnSpc>
              <a:spcBef>
                <a:spcPts val="0"/>
              </a:spcBef>
              <a:spcAft>
                <a:spcPts val="0"/>
              </a:spcAft>
              <a:buSzPts val="1800"/>
              <a:buNone/>
            </a:pPr>
            <a:r>
              <a:rPr lang="en-US"/>
              <a:t>To enable us to be truly platform agnostic, we need a core set of middleware and functions that we can use on all platforms</a:t>
            </a:r>
            <a:endParaRPr/>
          </a:p>
          <a:p>
            <a:pPr indent="0" lvl="0" marL="0" rtl="0" algn="l">
              <a:lnSpc>
                <a:spcPct val="100000"/>
              </a:lnSpc>
              <a:spcBef>
                <a:spcPts val="0"/>
              </a:spcBef>
              <a:spcAft>
                <a:spcPts val="0"/>
              </a:spcAft>
              <a:buSzPts val="1800"/>
              <a:buNone/>
            </a:pPr>
            <a:r>
              <a:rPr lang="en-US"/>
              <a:t>Sun RPC is available on most Unix platforms</a:t>
            </a:r>
            <a:endParaRPr/>
          </a:p>
          <a:p>
            <a:pPr indent="0" lvl="0" marL="0" rtl="0" algn="l">
              <a:lnSpc>
                <a:spcPct val="100000"/>
              </a:lnSpc>
              <a:spcBef>
                <a:spcPts val="0"/>
              </a:spcBef>
              <a:spcAft>
                <a:spcPts val="0"/>
              </a:spcAft>
              <a:buSzPts val="1800"/>
              <a:buNone/>
            </a:pPr>
            <a:r>
              <a:rPr lang="en-US"/>
              <a:t>CORBA is a distributed middleware that is available for all major platforms</a:t>
            </a:r>
            <a:endParaRPr/>
          </a:p>
          <a:p>
            <a:pPr indent="0" lvl="0" marL="0" rtl="0" algn="l">
              <a:lnSpc>
                <a:spcPct val="100000"/>
              </a:lnSpc>
              <a:spcBef>
                <a:spcPts val="0"/>
              </a:spcBef>
              <a:spcAft>
                <a:spcPts val="0"/>
              </a:spcAft>
              <a:buSzPts val="1800"/>
              <a:buNone/>
            </a:pPr>
            <a:r>
              <a:rPr lang="en-US"/>
              <a:t>Java RMI is available on any platform there is a compliant JVM install</a:t>
            </a:r>
            <a:endParaRPr/>
          </a:p>
          <a:p>
            <a:pPr indent="0" lvl="0" marL="0" rtl="0" algn="l">
              <a:lnSpc>
                <a:spcPct val="100000"/>
              </a:lnSpc>
              <a:spcBef>
                <a:spcPts val="0"/>
              </a:spcBef>
              <a:spcAft>
                <a:spcPts val="0"/>
              </a:spcAft>
              <a:buSzPts val="1800"/>
              <a:buNone/>
            </a:pPr>
            <a:r>
              <a:rPr lang="en-US"/>
              <a:t>.NET is becoming a standard, and is available for Windows/Linux/MacOS</a:t>
            </a:r>
            <a:endParaRPr/>
          </a:p>
          <a:p>
            <a:pPr indent="0" lvl="0" marL="0" rtl="0" algn="l">
              <a:lnSpc>
                <a:spcPct val="100000"/>
              </a:lnSpc>
              <a:spcBef>
                <a:spcPts val="0"/>
              </a:spcBef>
              <a:spcAft>
                <a:spcPts val="0"/>
              </a:spcAft>
              <a:buSzPts val="1800"/>
              <a:buNone/>
            </a:pPr>
            <a:r>
              <a:rPr lang="en-US"/>
              <a:t>Higher level middleware (Gridbus/Globus) can hide even more complexity</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p18: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294" name="Google Shape;294;p18: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5" name="Google Shape;295;p18: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lnSpc>
                <a:spcPct val="100000"/>
              </a:lnSpc>
              <a:spcBef>
                <a:spcPts val="0"/>
              </a:spcBef>
              <a:spcAft>
                <a:spcPts val="0"/>
              </a:spcAft>
              <a:buSzPts val="1800"/>
              <a:buNone/>
            </a:pPr>
            <a:r>
              <a:rPr lang="en-US"/>
              <a:t>The decisions that you make as system designers is crucial [tradeoffs]</a:t>
            </a:r>
            <a:endParaRPr/>
          </a:p>
          <a:p>
            <a:pPr indent="0" lvl="0" marL="0" rtl="0" algn="l">
              <a:lnSpc>
                <a:spcPct val="100000"/>
              </a:lnSpc>
              <a:spcBef>
                <a:spcPts val="0"/>
              </a:spcBef>
              <a:spcAft>
                <a:spcPts val="0"/>
              </a:spcAft>
              <a:buSzPts val="1800"/>
              <a:buNone/>
            </a:pPr>
            <a:r>
              <a:rPr lang="en-US"/>
              <a:t>Moving some load to client (e.g. applet execution) can improve response and allow SOME disconn. access, but can be a security risk.</a:t>
            </a:r>
            <a:endParaRPr/>
          </a:p>
          <a:p>
            <a:pPr indent="0" lvl="0" marL="0" rtl="0" algn="l">
              <a:lnSpc>
                <a:spcPct val="100000"/>
              </a:lnSpc>
              <a:spcBef>
                <a:spcPts val="0"/>
              </a:spcBef>
              <a:spcAft>
                <a:spcPts val="0"/>
              </a:spcAft>
              <a:buSzPts val="1800"/>
              <a:buNone/>
            </a:pPr>
            <a:r>
              <a:rPr lang="en-US"/>
              <a:t>Moving complexity on server can reduce client requirements and lower the entry bar (e.g. server based CGI/PHP, client only needs browser)</a:t>
            </a:r>
            <a:endParaRPr/>
          </a:p>
          <a:p>
            <a:pPr indent="0" lvl="0" marL="0" rtl="0" algn="l">
              <a:lnSpc>
                <a:spcPct val="100000"/>
              </a:lnSpc>
              <a:spcBef>
                <a:spcPts val="0"/>
              </a:spcBef>
              <a:spcAft>
                <a:spcPts val="0"/>
              </a:spcAft>
              <a:buSzPts val="1800"/>
              <a:buNone/>
            </a:pPr>
            <a:r>
              <a:rPr lang="en-US"/>
              <a:t>TRADEOFFS!!!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p19: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301" name="Google Shape;301;p19: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2" name="Google Shape;302;p19:notes"/>
          <p:cNvSpPr txBox="1"/>
          <p:nvPr>
            <p:ph idx="1" type="body"/>
          </p:nvPr>
        </p:nvSpPr>
        <p:spPr>
          <a:xfrm>
            <a:off x="731837" y="4560887"/>
            <a:ext cx="5851500" cy="4319700"/>
          </a:xfrm>
          <a:prstGeom prst="rect">
            <a:avLst/>
          </a:prstGeom>
          <a:noFill/>
          <a:ln>
            <a:noFill/>
          </a:ln>
        </p:spPr>
        <p:txBody>
          <a:bodyPr anchorCtr="0" anchor="t" bIns="48225" lIns="96450" spcFirstLastPara="1" rIns="96450" wrap="square" tIns="48225">
            <a:noAutofit/>
          </a:bodyPr>
          <a:lstStyle/>
          <a:p>
            <a:pPr indent="0" lvl="0" marL="0" rtl="0" algn="l">
              <a:lnSpc>
                <a:spcPct val="100000"/>
              </a:lnSpc>
              <a:spcBef>
                <a:spcPts val="0"/>
              </a:spcBef>
              <a:spcAft>
                <a:spcPts val="0"/>
              </a:spcAft>
              <a:buSzPts val="1800"/>
              <a:buNone/>
            </a:pPr>
            <a:r>
              <a:rPr lang="en-US"/>
              <a:t>Querying a web server, which could then query a mysql or oracle database before returning the content of a page</a:t>
            </a:r>
            <a:endParaRPr/>
          </a:p>
          <a:p>
            <a:pPr indent="0" lvl="0" marL="0" rtl="0" algn="l">
              <a:lnSpc>
                <a:spcPct val="100000"/>
              </a:lnSpc>
              <a:spcBef>
                <a:spcPts val="0"/>
              </a:spcBef>
              <a:spcAft>
                <a:spcPts val="0"/>
              </a:spcAft>
              <a:buSzPts val="1800"/>
              <a:buNone/>
            </a:pPr>
            <a:r>
              <a:rPr lang="en-US"/>
              <a:t>Web server is a client of the database server</a:t>
            </a:r>
            <a:endParaRPr/>
          </a:p>
          <a:p>
            <a:pPr indent="0" lvl="0" marL="0" rtl="0" algn="l">
              <a:lnSpc>
                <a:spcPct val="100000"/>
              </a:lnSpc>
              <a:spcBef>
                <a:spcPts val="0"/>
              </a:spcBef>
              <a:spcAft>
                <a:spcPts val="0"/>
              </a:spcAft>
              <a:buSzPts val="1800"/>
              <a:buNone/>
            </a:pPr>
            <a:r>
              <a:rPr lang="en-US"/>
              <a:t>A search engine, as well as serving search requests from clients, crawls other websites to keep its information current.</a:t>
            </a:r>
            <a:endParaRPr/>
          </a:p>
          <a:p>
            <a:pPr indent="0" lvl="0" marL="0" rtl="0" algn="l">
              <a:lnSpc>
                <a:spcPct val="100000"/>
              </a:lnSpc>
              <a:spcBef>
                <a:spcPts val="0"/>
              </a:spcBef>
              <a:spcAft>
                <a:spcPts val="0"/>
              </a:spcAft>
              <a:buSzPts val="1800"/>
              <a:buNone/>
            </a:pPr>
            <a:r>
              <a:rPr lang="en-US"/>
              <a:t>Search engine is both a server and a client for other web servers.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2: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48" name="Google Shape;148;p2: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9" name="Google Shape;149;p2: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lnSpc>
                <a:spcPct val="100000"/>
              </a:lnSpc>
              <a:spcBef>
                <a:spcPts val="0"/>
              </a:spcBef>
              <a:spcAft>
                <a:spcPts val="0"/>
              </a:spcAft>
              <a:buSzPts val="1800"/>
              <a:buNone/>
            </a:pPr>
            <a:r>
              <a:rPr lang="en-US"/>
              <a:t>System architectures - depends on the specific application</a:t>
            </a:r>
            <a:endParaRPr/>
          </a:p>
          <a:p>
            <a:pPr indent="0" lvl="0" marL="0" rtl="0" algn="l">
              <a:lnSpc>
                <a:spcPct val="100000"/>
              </a:lnSpc>
              <a:spcBef>
                <a:spcPts val="0"/>
              </a:spcBef>
              <a:spcAft>
                <a:spcPts val="0"/>
              </a:spcAft>
              <a:buSzPts val="1800"/>
              <a:buNone/>
            </a:pPr>
            <a:r>
              <a:rPr lang="en-US"/>
              <a:t>What is the best way to separate and place the parts of a distributed system at the software and system level?</a:t>
            </a:r>
            <a:endParaRPr/>
          </a:p>
          <a:p>
            <a:pPr indent="0" lvl="0" marL="0" rtl="0" algn="l">
              <a:lnSpc>
                <a:spcPct val="100000"/>
              </a:lnSpc>
              <a:spcBef>
                <a:spcPts val="0"/>
              </a:spcBef>
              <a:spcAft>
                <a:spcPts val="0"/>
              </a:spcAft>
              <a:buSzPts val="1800"/>
              <a:buNone/>
            </a:pPr>
            <a:r>
              <a:rPr lang="en-US"/>
              <a:t>Many models are drive by unique characteristics of participants, such as mobile, remote and ad-hoc users</a:t>
            </a:r>
            <a:endParaRPr/>
          </a:p>
          <a:p>
            <a:pPr indent="0" lvl="0" marL="0" rtl="0" algn="l">
              <a:lnSpc>
                <a:spcPct val="100000"/>
              </a:lnSpc>
              <a:spcBef>
                <a:spcPts val="0"/>
              </a:spcBef>
              <a:spcAft>
                <a:spcPts val="0"/>
              </a:spcAft>
              <a:buSzPts val="1800"/>
              <a:buNone/>
            </a:pPr>
            <a:r>
              <a:rPr lang="en-US"/>
              <a:t>The design of interaction, failure and security will depend on app. dom.</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p20: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lnSpc>
                <a:spcPct val="100000"/>
              </a:lnSpc>
              <a:spcBef>
                <a:spcPts val="0"/>
              </a:spcBef>
              <a:spcAft>
                <a:spcPts val="0"/>
              </a:spcAft>
              <a:buSzPts val="1400"/>
              <a:buNone/>
            </a:pPr>
            <a:r>
              <a:t/>
            </a:r>
            <a:endParaRPr/>
          </a:p>
        </p:txBody>
      </p:sp>
      <p:sp>
        <p:nvSpPr>
          <p:cNvPr id="309" name="Google Shape;309;p20: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p21: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383" name="Google Shape;383;p21: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4" name="Google Shape;384;p21:notes"/>
          <p:cNvSpPr txBox="1"/>
          <p:nvPr>
            <p:ph idx="1" type="body"/>
          </p:nvPr>
        </p:nvSpPr>
        <p:spPr>
          <a:xfrm>
            <a:off x="731837" y="4560887"/>
            <a:ext cx="5851500" cy="4319700"/>
          </a:xfrm>
          <a:prstGeom prst="rect">
            <a:avLst/>
          </a:prstGeom>
          <a:noFill/>
          <a:ln>
            <a:noFill/>
          </a:ln>
        </p:spPr>
        <p:txBody>
          <a:bodyPr anchorCtr="0" anchor="t" bIns="48225" lIns="96450" spcFirstLastPara="1" rIns="96450" wrap="square" tIns="48225">
            <a:noAutofit/>
          </a:bodyPr>
          <a:lstStyle/>
          <a:p>
            <a:pPr indent="0" lvl="0" marL="0" rtl="0" algn="l">
              <a:lnSpc>
                <a:spcPct val="100000"/>
              </a:lnSpc>
              <a:spcBef>
                <a:spcPts val="0"/>
              </a:spcBef>
              <a:spcAft>
                <a:spcPts val="0"/>
              </a:spcAft>
              <a:buSzPts val="1800"/>
              <a:buNone/>
            </a:pPr>
            <a:r>
              <a:rPr lang="en-US"/>
              <a:t>This is a typical interaction for a single threaded, monolithic client. A client requests some processing or information from a server that it needs. It waits in a blocking fashion for the reply containing the result, then it can proceed with it’s execution.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p22: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391" name="Google Shape;391;p22: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2" name="Google Shape;392;p22:notes"/>
          <p:cNvSpPr txBox="1"/>
          <p:nvPr>
            <p:ph idx="1" type="body"/>
          </p:nvPr>
        </p:nvSpPr>
        <p:spPr>
          <a:xfrm>
            <a:off x="731837" y="4560887"/>
            <a:ext cx="5851500" cy="4319700"/>
          </a:xfrm>
          <a:prstGeom prst="rect">
            <a:avLst/>
          </a:prstGeom>
          <a:noFill/>
          <a:ln>
            <a:noFill/>
          </a:ln>
        </p:spPr>
        <p:txBody>
          <a:bodyPr anchorCtr="0" anchor="t" bIns="48225" lIns="96450" spcFirstLastPara="1" rIns="96450" wrap="square" tIns="48225">
            <a:noAutofit/>
          </a:bodyPr>
          <a:lstStyle/>
          <a:p>
            <a:pPr indent="0" lvl="0" marL="0" rtl="0" algn="l">
              <a:lnSpc>
                <a:spcPct val="100000"/>
              </a:lnSpc>
              <a:spcBef>
                <a:spcPts val="0"/>
              </a:spcBef>
              <a:spcAft>
                <a:spcPts val="0"/>
              </a:spcAft>
              <a:buSzPts val="1800"/>
              <a:buNone/>
            </a:pPr>
            <a:r>
              <a:rPr lang="en-US"/>
              <a:t>This topology is extremely common. A web site like google serves approximately 100M searches a day.</a:t>
            </a:r>
            <a:endParaRPr/>
          </a:p>
          <a:p>
            <a:pPr indent="0" lvl="0" marL="0" rtl="0" algn="l">
              <a:lnSpc>
                <a:spcPct val="100000"/>
              </a:lnSpc>
              <a:spcBef>
                <a:spcPts val="0"/>
              </a:spcBef>
              <a:spcAft>
                <a:spcPts val="0"/>
              </a:spcAft>
              <a:buSzPts val="1800"/>
              <a:buNone/>
            </a:pPr>
            <a:r>
              <a:rPr lang="en-US"/>
              <a:t>It is obviously simply not feasible to serve them from a single server.</a:t>
            </a:r>
            <a:endParaRPr/>
          </a:p>
          <a:p>
            <a:pPr indent="0" lvl="0" marL="0" rtl="0" algn="l">
              <a:lnSpc>
                <a:spcPct val="100000"/>
              </a:lnSpc>
              <a:spcBef>
                <a:spcPts val="0"/>
              </a:spcBef>
              <a:spcAft>
                <a:spcPts val="0"/>
              </a:spcAft>
              <a:buSzPts val="1800"/>
              <a:buNone/>
            </a:pPr>
            <a:r>
              <a:rPr lang="en-US"/>
              <a:t>Google uses clusters containing 10’s of thousands of machines offering equivalent services, and you are redirected (via DNS and other means) to one of them. Can also be redirected at protocol or application level.</a:t>
            </a:r>
            <a:endParaRPr/>
          </a:p>
          <a:p>
            <a:pPr indent="0" lvl="0" marL="0" rtl="0" algn="l">
              <a:lnSpc>
                <a:spcPct val="100000"/>
              </a:lnSpc>
              <a:spcBef>
                <a:spcPts val="0"/>
              </a:spcBef>
              <a:spcAft>
                <a:spcPts val="0"/>
              </a:spcAft>
              <a:buSzPts val="1800"/>
              <a:buNone/>
            </a:pPr>
            <a:r>
              <a:rPr lang="en-US"/>
              <a:t>Similar techniques can be used for Oracle databases, that are replicated over many servers to offer redundancy and performance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p23: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399" name="Google Shape;399;p23: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0" name="Google Shape;400;p23:notes"/>
          <p:cNvSpPr txBox="1"/>
          <p:nvPr>
            <p:ph idx="1" type="body"/>
          </p:nvPr>
        </p:nvSpPr>
        <p:spPr>
          <a:xfrm>
            <a:off x="731837" y="4560887"/>
            <a:ext cx="5851500" cy="4319700"/>
          </a:xfrm>
          <a:prstGeom prst="rect">
            <a:avLst/>
          </a:prstGeom>
          <a:noFill/>
          <a:ln>
            <a:noFill/>
          </a:ln>
        </p:spPr>
        <p:txBody>
          <a:bodyPr anchorCtr="0" anchor="t" bIns="48225" lIns="96450" spcFirstLastPara="1" rIns="96450" wrap="square" tIns="48225">
            <a:noAutofit/>
          </a:bodyPr>
          <a:lstStyle/>
          <a:p>
            <a:pPr indent="0" lvl="0" marL="0" rtl="0" algn="l">
              <a:lnSpc>
                <a:spcPct val="100000"/>
              </a:lnSpc>
              <a:spcBef>
                <a:spcPts val="0"/>
              </a:spcBef>
              <a:spcAft>
                <a:spcPts val="0"/>
              </a:spcAft>
              <a:buSzPts val="1800"/>
              <a:buNone/>
            </a:pPr>
            <a:r>
              <a:rPr lang="en-US"/>
              <a:t>Web proxy servers can operate at client level, at ISP level and at edge/gateway levels to improve performance and reduce communication costs for frequently accessed data.</a:t>
            </a:r>
            <a:endParaRPr/>
          </a:p>
          <a:p>
            <a:pPr indent="0" lvl="0" marL="0" rtl="0" algn="l">
              <a:lnSpc>
                <a:spcPct val="100000"/>
              </a:lnSpc>
              <a:spcBef>
                <a:spcPts val="0"/>
              </a:spcBef>
              <a:spcAft>
                <a:spcPts val="0"/>
              </a:spcAft>
              <a:buSzPts val="1800"/>
              <a:buNone/>
            </a:pPr>
            <a:r>
              <a:rPr lang="en-US"/>
              <a:t>Caching can even be used for dynamic data (such as a google search). This reduces the load on the web servers and improves the performance for end users by reducing the time taken for a dynamic request. Google uses this technique extensively! When serving 100M requests/day this saves resources.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p24: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409" name="Google Shape;409;p24: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0" name="Google Shape;410;p24:notes"/>
          <p:cNvSpPr txBox="1"/>
          <p:nvPr>
            <p:ph idx="1" type="body"/>
          </p:nvPr>
        </p:nvSpPr>
        <p:spPr>
          <a:xfrm>
            <a:off x="731837" y="4560887"/>
            <a:ext cx="5851500" cy="4319700"/>
          </a:xfrm>
          <a:prstGeom prst="rect">
            <a:avLst/>
          </a:prstGeom>
          <a:noFill/>
          <a:ln>
            <a:noFill/>
          </a:ln>
        </p:spPr>
        <p:txBody>
          <a:bodyPr anchorCtr="0" anchor="t" bIns="48225" lIns="96450" spcFirstLastPara="1" rIns="96450" wrap="square" tIns="48225">
            <a:noAutofit/>
          </a:bodyPr>
          <a:lstStyle/>
          <a:p>
            <a:pPr indent="0" lvl="0" marL="0" rtl="0" algn="l">
              <a:lnSpc>
                <a:spcPct val="100000"/>
              </a:lnSpc>
              <a:spcBef>
                <a:spcPts val="0"/>
              </a:spcBef>
              <a:spcAft>
                <a:spcPts val="0"/>
              </a:spcAft>
              <a:buSzPts val="1800"/>
              <a:buNone/>
            </a:pPr>
            <a:r>
              <a:rPr lang="en-US"/>
              <a:t>Peer model suits ad-hoc groupings of participants. Can be used very effectively… for instant bittorrent “swarm” style downloaded. </a:t>
            </a:r>
            <a:endParaRPr/>
          </a:p>
          <a:p>
            <a:pPr indent="0" lvl="0" marL="0" rtl="0" algn="l">
              <a:lnSpc>
                <a:spcPct val="100000"/>
              </a:lnSpc>
              <a:spcBef>
                <a:spcPts val="0"/>
              </a:spcBef>
              <a:spcAft>
                <a:spcPts val="0"/>
              </a:spcAft>
              <a:buSzPts val="1800"/>
              <a:buNone/>
            </a:pPr>
            <a:r>
              <a:rPr lang="en-US"/>
              <a:t>-No central point of failure (reliable)</a:t>
            </a:r>
            <a:endParaRPr/>
          </a:p>
          <a:p>
            <a:pPr indent="0" lvl="0" marL="0" rtl="0" algn="l">
              <a:lnSpc>
                <a:spcPct val="100000"/>
              </a:lnSpc>
              <a:spcBef>
                <a:spcPts val="0"/>
              </a:spcBef>
              <a:spcAft>
                <a:spcPts val="0"/>
              </a:spcAft>
              <a:buSzPts val="1800"/>
              <a:buNone/>
            </a:pPr>
            <a:r>
              <a:rPr lang="en-US"/>
              <a:t>-No central point of control (difficult to deny service for adversaries)</a:t>
            </a:r>
            <a:endParaRPr/>
          </a:p>
          <a:p>
            <a:pPr indent="0" lvl="0" marL="0" rtl="0" algn="l">
              <a:lnSpc>
                <a:spcPct val="100000"/>
              </a:lnSpc>
              <a:spcBef>
                <a:spcPts val="0"/>
              </a:spcBef>
              <a:spcAft>
                <a:spcPts val="0"/>
              </a:spcAft>
              <a:buSzPts val="1800"/>
              <a:buNone/>
            </a:pPr>
            <a:r>
              <a:rPr lang="en-US"/>
              <a:t>-Some peers will typically contribute more than others (I.e. seed or super-peer)</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p25: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lnSpc>
                <a:spcPct val="100000"/>
              </a:lnSpc>
              <a:spcBef>
                <a:spcPts val="0"/>
              </a:spcBef>
              <a:spcAft>
                <a:spcPts val="0"/>
              </a:spcAft>
              <a:buSzPts val="1400"/>
              <a:buNone/>
            </a:pPr>
            <a:r>
              <a:t/>
            </a:r>
            <a:endParaRPr/>
          </a:p>
        </p:txBody>
      </p:sp>
      <p:sp>
        <p:nvSpPr>
          <p:cNvPr id="417" name="Google Shape;417;p25: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p26: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460" name="Google Shape;460;p26: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1" name="Google Shape;461;p26:notes"/>
          <p:cNvSpPr txBox="1"/>
          <p:nvPr>
            <p:ph idx="1" type="body"/>
          </p:nvPr>
        </p:nvSpPr>
        <p:spPr>
          <a:xfrm>
            <a:off x="731837" y="4560887"/>
            <a:ext cx="5851500" cy="4319700"/>
          </a:xfrm>
          <a:prstGeom prst="rect">
            <a:avLst/>
          </a:prstGeom>
          <a:noFill/>
          <a:ln>
            <a:noFill/>
          </a:ln>
        </p:spPr>
        <p:txBody>
          <a:bodyPr anchorCtr="0" anchor="t" bIns="48225" lIns="96450" spcFirstLastPara="1" rIns="96450" wrap="square" tIns="48225">
            <a:noAutofit/>
          </a:bodyPr>
          <a:lstStyle/>
          <a:p>
            <a:pPr indent="0" lvl="0" marL="0" rtl="0" algn="l">
              <a:lnSpc>
                <a:spcPct val="100000"/>
              </a:lnSpc>
              <a:spcBef>
                <a:spcPts val="0"/>
              </a:spcBef>
              <a:spcAft>
                <a:spcPts val="0"/>
              </a:spcAft>
              <a:buSzPts val="1800"/>
              <a:buNone/>
            </a:pPr>
            <a:r>
              <a:rPr lang="en-US"/>
              <a:t>Similar to client-server model but client takes on more responsibility</a:t>
            </a:r>
            <a:endParaRPr/>
          </a:p>
          <a:p>
            <a:pPr indent="0" lvl="0" marL="0" rtl="0" algn="l">
              <a:lnSpc>
                <a:spcPct val="100000"/>
              </a:lnSpc>
              <a:spcBef>
                <a:spcPts val="0"/>
              </a:spcBef>
              <a:spcAft>
                <a:spcPts val="0"/>
              </a:spcAft>
              <a:buSzPts val="1800"/>
              <a:buNone/>
            </a:pPr>
            <a:r>
              <a:rPr lang="en-US"/>
              <a:t>As code is executed locally the application has good responsiveness.</a:t>
            </a:r>
            <a:endParaRPr/>
          </a:p>
          <a:p>
            <a:pPr indent="0" lvl="0" marL="0" rtl="0" algn="l">
              <a:lnSpc>
                <a:spcPct val="100000"/>
              </a:lnSpc>
              <a:spcBef>
                <a:spcPts val="0"/>
              </a:spcBef>
              <a:spcAft>
                <a:spcPts val="0"/>
              </a:spcAft>
              <a:buSzPts val="1800"/>
              <a:buNone/>
            </a:pPr>
            <a:r>
              <a:rPr lang="en-US"/>
              <a:t>Need to be careful running such code as client can be exploited. From a server perspective, they cannot control the client environment so there are integrity issues there as well (e.g. client applet not suitable for online banking!)</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p27: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468" name="Google Shape;468;p27: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9" name="Google Shape;469;p27:notes"/>
          <p:cNvSpPr txBox="1"/>
          <p:nvPr>
            <p:ph idx="1" type="body"/>
          </p:nvPr>
        </p:nvSpPr>
        <p:spPr>
          <a:xfrm>
            <a:off x="731837" y="4560887"/>
            <a:ext cx="5851500" cy="4319700"/>
          </a:xfrm>
          <a:prstGeom prst="rect">
            <a:avLst/>
          </a:prstGeom>
          <a:noFill/>
          <a:ln>
            <a:noFill/>
          </a:ln>
        </p:spPr>
        <p:txBody>
          <a:bodyPr anchorCtr="0" anchor="t" bIns="48225" lIns="96450" spcFirstLastPara="1" rIns="96450" wrap="square" tIns="48225">
            <a:noAutofit/>
          </a:bodyPr>
          <a:lstStyle/>
          <a:p>
            <a:pPr indent="0" lvl="0" marL="0" rtl="0" algn="l">
              <a:lnSpc>
                <a:spcPct val="100000"/>
              </a:lnSpc>
              <a:spcBef>
                <a:spcPts val="0"/>
              </a:spcBef>
              <a:spcAft>
                <a:spcPts val="0"/>
              </a:spcAft>
              <a:buSzPts val="1800"/>
              <a:buNone/>
            </a:pPr>
            <a:r>
              <a:rPr lang="en-US"/>
              <a:t>Can be a useful approach (e.g. data indexing/mining) if data is spread over wide geographical areas.</a:t>
            </a:r>
            <a:endParaRPr/>
          </a:p>
          <a:p>
            <a:pPr indent="0" lvl="0" marL="0" rtl="0" algn="l">
              <a:lnSpc>
                <a:spcPct val="100000"/>
              </a:lnSpc>
              <a:spcBef>
                <a:spcPts val="0"/>
              </a:spcBef>
              <a:spcAft>
                <a:spcPts val="0"/>
              </a:spcAft>
              <a:buSzPts val="1800"/>
              <a:buNone/>
            </a:pPr>
            <a:r>
              <a:rPr lang="en-US"/>
              <a:t>Bring application (which is small) to data rather than the other way around.</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p28: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475" name="Google Shape;475;p28: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6" name="Google Shape;476;p28:notes"/>
          <p:cNvSpPr txBox="1"/>
          <p:nvPr>
            <p:ph idx="1" type="body"/>
          </p:nvPr>
        </p:nvSpPr>
        <p:spPr>
          <a:xfrm>
            <a:off x="731837" y="4560887"/>
            <a:ext cx="5851500" cy="4319700"/>
          </a:xfrm>
          <a:prstGeom prst="rect">
            <a:avLst/>
          </a:prstGeom>
          <a:noFill/>
          <a:ln>
            <a:noFill/>
          </a:ln>
        </p:spPr>
        <p:txBody>
          <a:bodyPr anchorCtr="0" anchor="t" bIns="48225" lIns="96450" spcFirstLastPara="1" rIns="96450" wrap="square" tIns="48225">
            <a:noAutofit/>
          </a:bodyPr>
          <a:lstStyle/>
          <a:p>
            <a:pPr indent="0" lvl="0" marL="0" rtl="0" algn="l">
              <a:lnSpc>
                <a:spcPct val="100000"/>
              </a:lnSpc>
              <a:spcBef>
                <a:spcPts val="0"/>
              </a:spcBef>
              <a:spcAft>
                <a:spcPts val="0"/>
              </a:spcAft>
              <a:buSzPts val="1800"/>
              <a:buNone/>
            </a:pPr>
            <a:r>
              <a:rPr lang="en-US"/>
              <a:t>Network computer: Citrix Application Server does this, loading applications over network as needed to run on local desktop</a:t>
            </a:r>
            <a:endParaRPr/>
          </a:p>
          <a:p>
            <a:pPr indent="0" lvl="0" marL="0" rtl="0" algn="l">
              <a:lnSpc>
                <a:spcPct val="100000"/>
              </a:lnSpc>
              <a:spcBef>
                <a:spcPts val="0"/>
              </a:spcBef>
              <a:spcAft>
                <a:spcPts val="0"/>
              </a:spcAft>
              <a:buSzPts val="1800"/>
              <a:buNone/>
            </a:pPr>
            <a:r>
              <a:rPr lang="en-US"/>
              <a:t>Thin clients: X11 (Unix), RDC/Terminal Services (Windows), VNC (Unix/Windows) “Presentation Server” approach</a:t>
            </a:r>
            <a:endParaRPr/>
          </a:p>
          <a:p>
            <a:pPr indent="0" lvl="0" marL="0" rtl="0" algn="l">
              <a:lnSpc>
                <a:spcPct val="100000"/>
              </a:lnSpc>
              <a:spcBef>
                <a:spcPts val="0"/>
              </a:spcBef>
              <a:spcAft>
                <a:spcPts val="0"/>
              </a:spcAft>
              <a:buSzPts val="1800"/>
              <a:buNone/>
            </a:pPr>
            <a:r>
              <a:rPr lang="en-US"/>
              <a:t>Sends raster of desktop image, user clicks and keyboard entries are sent to remote server.</a:t>
            </a:r>
            <a:endParaRPr/>
          </a:p>
          <a:p>
            <a:pPr indent="0" lvl="0" marL="0" rtl="0" algn="l">
              <a:lnSpc>
                <a:spcPct val="100000"/>
              </a:lnSpc>
              <a:spcBef>
                <a:spcPts val="0"/>
              </a:spcBef>
              <a:spcAft>
                <a:spcPts val="0"/>
              </a:spcAft>
              <a:buSzPts val="1800"/>
              <a:buNone/>
            </a:pPr>
            <a:r>
              <a:rPr lang="en-US"/>
              <a:t>Centralised infrastructure is easy to maintain and secure(eg keep antivirus and patches up to date centrally)!</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p29: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496" name="Google Shape;496;p29: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7" name="Google Shape;497;p29: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lnSpc>
                <a:spcPct val="100000"/>
              </a:lnSpc>
              <a:spcBef>
                <a:spcPts val="0"/>
              </a:spcBef>
              <a:spcAft>
                <a:spcPts val="0"/>
              </a:spcAft>
              <a:buSzPts val="1800"/>
              <a:buNone/>
            </a:pPr>
            <a:r>
              <a:rPr lang="en-US"/>
              <a:t>Need common standards! </a:t>
            </a:r>
            <a:endParaRPr/>
          </a:p>
          <a:p>
            <a:pPr indent="0" lvl="0" marL="0" rtl="0" algn="l">
              <a:lnSpc>
                <a:spcPct val="100000"/>
              </a:lnSpc>
              <a:spcBef>
                <a:spcPts val="0"/>
              </a:spcBef>
              <a:spcAft>
                <a:spcPts val="0"/>
              </a:spcAft>
              <a:buSzPts val="1800"/>
              <a:buNone/>
            </a:pPr>
            <a:r>
              <a:rPr lang="en-US"/>
              <a:t>e.g My phone can list all available wireless networks. I can join one (that I am permitted) and receive an IP via DHCP.</a:t>
            </a:r>
            <a:endParaRPr/>
          </a:p>
          <a:p>
            <a:pPr indent="0" lvl="0" marL="0" rtl="0" algn="l">
              <a:lnSpc>
                <a:spcPct val="100000"/>
              </a:lnSpc>
              <a:spcBef>
                <a:spcPts val="0"/>
              </a:spcBef>
              <a:spcAft>
                <a:spcPts val="0"/>
              </a:spcAft>
              <a:buSzPts val="1800"/>
              <a:buNone/>
            </a:pPr>
            <a:r>
              <a:rPr lang="en-US"/>
              <a:t>Emerging standards such as bonjour broadcast to nearby computers to advertise resources and peripherals available, such as printers, music collections, web sites, ftp sites, video conferencing services</a:t>
            </a:r>
            <a:endParaRPr/>
          </a:p>
          <a:p>
            <a:pPr indent="0" lvl="0" marL="0" rtl="0" algn="l">
              <a:lnSpc>
                <a:spcPct val="100000"/>
              </a:lnSpc>
              <a:spcBef>
                <a:spcPts val="0"/>
              </a:spcBef>
              <a:spcAft>
                <a:spcPts val="0"/>
              </a:spcAft>
              <a:buSzPts val="1800"/>
              <a:buNone/>
            </a:pPr>
            <a:r>
              <a:rPr lang="en-US"/>
              <a:t>Standards such as UPnP AV allow many devices to converse already - this is not hypothetical. Some Nokia phones support this ---&gt; TV/STB</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3: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lnSpc>
                <a:spcPct val="100000"/>
              </a:lnSpc>
              <a:spcBef>
                <a:spcPts val="0"/>
              </a:spcBef>
              <a:spcAft>
                <a:spcPts val="0"/>
              </a:spcAft>
              <a:buSzPts val="1400"/>
              <a:buNone/>
            </a:pPr>
            <a:r>
              <a:t/>
            </a:r>
            <a:endParaRPr/>
          </a:p>
        </p:txBody>
      </p:sp>
      <p:sp>
        <p:nvSpPr>
          <p:cNvPr id="155" name="Google Shape;155;p3: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p30: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504" name="Google Shape;504;p30: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5" name="Google Shape;505;p30: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lnSpc>
                <a:spcPct val="100000"/>
              </a:lnSpc>
              <a:spcBef>
                <a:spcPts val="0"/>
              </a:spcBef>
              <a:spcAft>
                <a:spcPts val="0"/>
              </a:spcAft>
              <a:buSzPts val="1800"/>
              <a:buNone/>
            </a:pPr>
            <a:r>
              <a:rPr lang="en-US"/>
              <a:t>Client server paradigm has changed the way we design software and services.</a:t>
            </a:r>
            <a:endParaRPr/>
          </a:p>
          <a:p>
            <a:pPr indent="0" lvl="0" marL="0" rtl="0" algn="l">
              <a:lnSpc>
                <a:spcPct val="100000"/>
              </a:lnSpc>
              <a:spcBef>
                <a:spcPts val="0"/>
              </a:spcBef>
              <a:spcAft>
                <a:spcPts val="0"/>
              </a:spcAft>
              <a:buSzPts val="1800"/>
              <a:buNone/>
            </a:pPr>
            <a:r>
              <a:rPr lang="en-US"/>
              <a:t>Basic Client/Server model, each participant performs well defined and predictable functions</a:t>
            </a:r>
            <a:endParaRPr/>
          </a:p>
          <a:p>
            <a:pPr indent="0" lvl="0" marL="0" rtl="0" algn="l">
              <a:lnSpc>
                <a:spcPct val="100000"/>
              </a:lnSpc>
              <a:spcBef>
                <a:spcPts val="0"/>
              </a:spcBef>
              <a:spcAft>
                <a:spcPts val="0"/>
              </a:spcAft>
              <a:buSzPts val="1800"/>
              <a:buNone/>
            </a:pPr>
            <a:r>
              <a:rPr lang="en-US"/>
              <a:t>Peer model, clients can be servers, servers can be clients, any participant can query another.</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p31: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511" name="Google Shape;511;p31: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2" name="Google Shape;512;p31: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lnSpc>
                <a:spcPct val="100000"/>
              </a:lnSpc>
              <a:spcBef>
                <a:spcPts val="0"/>
              </a:spcBef>
              <a:spcAft>
                <a:spcPts val="0"/>
              </a:spcAft>
              <a:buSzPts val="1800"/>
              <a:buNone/>
            </a:pPr>
            <a:r>
              <a:rPr lang="en-US"/>
              <a:t>Mirrored (replicated services) and caching can improve reliability, throughput and scalability more than a single server approach</a:t>
            </a:r>
            <a:endParaRPr/>
          </a:p>
          <a:p>
            <a:pPr indent="0" lvl="0" marL="0" rtl="0" algn="l">
              <a:lnSpc>
                <a:spcPct val="100000"/>
              </a:lnSpc>
              <a:spcBef>
                <a:spcPts val="0"/>
              </a:spcBef>
              <a:spcAft>
                <a:spcPts val="0"/>
              </a:spcAft>
              <a:buSzPts val="1800"/>
              <a:buNone/>
            </a:pPr>
            <a:r>
              <a:rPr lang="en-US"/>
              <a:t>To ensure our replicated cluster is not unbalanced we can rebalance via DNS redirection, process migration</a:t>
            </a:r>
            <a:endParaRPr/>
          </a:p>
          <a:p>
            <a:pPr indent="0" lvl="0" marL="0" rtl="0" algn="l">
              <a:lnSpc>
                <a:spcPct val="100000"/>
              </a:lnSpc>
              <a:spcBef>
                <a:spcPts val="0"/>
              </a:spcBef>
              <a:spcAft>
                <a:spcPts val="0"/>
              </a:spcAft>
              <a:buSzPts val="1800"/>
              <a:buNone/>
            </a:pPr>
            <a:r>
              <a:rPr lang="en-US"/>
              <a:t>QoS is becoming increasing important (and expected) by clients as more and more of our daily functions is served online</a:t>
            </a:r>
            <a:endParaRPr/>
          </a:p>
          <a:p>
            <a:pPr indent="0" lvl="0" marL="0" rtl="0" algn="l">
              <a:lnSpc>
                <a:spcPct val="100000"/>
              </a:lnSpc>
              <a:spcBef>
                <a:spcPts val="0"/>
              </a:spcBef>
              <a:spcAft>
                <a:spcPts val="0"/>
              </a:spcAft>
              <a:buSzPts val="1800"/>
              <a:buNone/>
            </a:pPr>
            <a:r>
              <a:rPr lang="en-US"/>
              <a:t>Dependability depends on the application domain. What we will tolerate when accessing a website is not same as aviation.</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Google Shape;517;p32: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518" name="Google Shape;518;p32: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9" name="Google Shape;519;p32: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p33: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526" name="Google Shape;526;p33: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7" name="Google Shape;527;p33: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lnSpc>
                <a:spcPct val="100000"/>
              </a:lnSpc>
              <a:spcBef>
                <a:spcPts val="0"/>
              </a:spcBef>
              <a:spcAft>
                <a:spcPts val="0"/>
              </a:spcAft>
              <a:buSzPts val="1800"/>
              <a:buNone/>
            </a:pPr>
            <a:r>
              <a:rPr lang="en-US"/>
              <a:t>What are the fundamental properties of participants in the different architectural models we have covered so far?</a:t>
            </a:r>
            <a:endParaRPr/>
          </a:p>
          <a:p>
            <a:pPr indent="0" lvl="0" marL="0" rtl="0" algn="l">
              <a:lnSpc>
                <a:spcPct val="100000"/>
              </a:lnSpc>
              <a:spcBef>
                <a:spcPts val="0"/>
              </a:spcBef>
              <a:spcAft>
                <a:spcPts val="0"/>
              </a:spcAft>
              <a:buSzPts val="1800"/>
              <a:buNone/>
            </a:pPr>
            <a:r>
              <a:rPr lang="en-US"/>
              <a:t>Who are the main entities in the system? How do they interact? What are their characteristics? What are the link characteristics?</a:t>
            </a:r>
            <a:endParaRPr/>
          </a:p>
          <a:p>
            <a:pPr indent="0" lvl="0" marL="0" rtl="0" algn="l">
              <a:lnSpc>
                <a:spcPct val="100000"/>
              </a:lnSpc>
              <a:spcBef>
                <a:spcPts val="0"/>
              </a:spcBef>
              <a:spcAft>
                <a:spcPts val="0"/>
              </a:spcAft>
              <a:buSzPts val="1800"/>
              <a:buNone/>
            </a:pPr>
            <a:r>
              <a:rPr lang="en-US"/>
              <a:t>Once defined, we arrive at three broad models to address the different properties in these complicated systems:</a:t>
            </a:r>
            <a:endParaRPr/>
          </a:p>
          <a:p>
            <a:pPr indent="0" lvl="0" marL="0" rtl="0" algn="l">
              <a:lnSpc>
                <a:spcPct val="100000"/>
              </a:lnSpc>
              <a:spcBef>
                <a:spcPts val="0"/>
              </a:spcBef>
              <a:spcAft>
                <a:spcPts val="0"/>
              </a:spcAft>
              <a:buSzPts val="1800"/>
              <a:buNone/>
            </a:pPr>
            <a:r>
              <a:rPr lang="en-US"/>
              <a:t>Interaction model - What are the roles of the processes (e.g. client/server). How does information flow? How do we co-ord?</a:t>
            </a:r>
            <a:endParaRPr/>
          </a:p>
          <a:p>
            <a:pPr indent="0" lvl="0" marL="0" rtl="0" algn="l">
              <a:lnSpc>
                <a:spcPct val="100000"/>
              </a:lnSpc>
              <a:spcBef>
                <a:spcPts val="0"/>
              </a:spcBef>
              <a:spcAft>
                <a:spcPts val="0"/>
              </a:spcAft>
              <a:buSzPts val="1800"/>
              <a:buNone/>
            </a:pPr>
            <a:r>
              <a:rPr lang="en-US"/>
              <a:t>Failure - What faults can occur, at all levels (software, hardware, network). How serious are they?</a:t>
            </a:r>
            <a:endParaRPr/>
          </a:p>
          <a:p>
            <a:pPr indent="0" lvl="0" marL="0" rtl="0" algn="l">
              <a:lnSpc>
                <a:spcPct val="100000"/>
              </a:lnSpc>
              <a:spcBef>
                <a:spcPts val="0"/>
              </a:spcBef>
              <a:spcAft>
                <a:spcPts val="0"/>
              </a:spcAft>
              <a:buSzPts val="1800"/>
              <a:buNone/>
            </a:pPr>
            <a:r>
              <a:rPr lang="en-US"/>
              <a:t>Secure - We often operate over shared systems and shared networks. What kind of attacks can we expect? How to avoid?</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Google Shape;532;p34: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533" name="Google Shape;533;p34: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4" name="Google Shape;534;p34: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lnSpc>
                <a:spcPct val="100000"/>
              </a:lnSpc>
              <a:spcBef>
                <a:spcPts val="0"/>
              </a:spcBef>
              <a:spcAft>
                <a:spcPts val="0"/>
              </a:spcAft>
              <a:buSzPts val="1800"/>
              <a:buNone/>
            </a:pPr>
            <a:r>
              <a:rPr lang="en-US"/>
              <a:t>What functions do each of our processes perform (client/server/peer). What are the function steps? Can they be captured by a local or distributed algorithm??</a:t>
            </a:r>
            <a:endParaRPr/>
          </a:p>
          <a:p>
            <a:pPr indent="0" lvl="0" marL="0" rtl="0" algn="l">
              <a:lnSpc>
                <a:spcPct val="100000"/>
              </a:lnSpc>
              <a:spcBef>
                <a:spcPts val="0"/>
              </a:spcBef>
              <a:spcAft>
                <a:spcPts val="0"/>
              </a:spcAft>
              <a:buSzPts val="1800"/>
              <a:buNone/>
            </a:pPr>
            <a:r>
              <a:rPr lang="en-US"/>
              <a:t>Is there significant comms or coordination between processes or are they independent (e.g. database vs. file mirror)</a:t>
            </a:r>
            <a:endParaRPr/>
          </a:p>
          <a:p>
            <a:pPr indent="0" lvl="0" marL="0" rtl="0" algn="l">
              <a:lnSpc>
                <a:spcPct val="100000"/>
              </a:lnSpc>
              <a:spcBef>
                <a:spcPts val="0"/>
              </a:spcBef>
              <a:spcAft>
                <a:spcPts val="0"/>
              </a:spcAft>
              <a:buSzPts val="1800"/>
              <a:buNone/>
            </a:pPr>
            <a:r>
              <a:rPr lang="en-US"/>
              <a:t>Coordinated behaviors is difficult in light of non synchronized clocks over distributed systems [we will address later]</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p35: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540" name="Google Shape;540;p35: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1" name="Google Shape;541;p35: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lnSpc>
                <a:spcPct val="100000"/>
              </a:lnSpc>
              <a:spcBef>
                <a:spcPts val="0"/>
              </a:spcBef>
              <a:spcAft>
                <a:spcPts val="0"/>
              </a:spcAft>
              <a:buSzPts val="1800"/>
              <a:buNone/>
            </a:pPr>
            <a:r>
              <a:rPr lang="en-US"/>
              <a:t>Communication can be discrete messages or packets, or constant streams/broadcasts (e.g. satellite or sensor data).</a:t>
            </a:r>
            <a:endParaRPr/>
          </a:p>
          <a:p>
            <a:pPr indent="0" lvl="0" marL="0" rtl="0" algn="l">
              <a:lnSpc>
                <a:spcPct val="100000"/>
              </a:lnSpc>
              <a:spcBef>
                <a:spcPts val="0"/>
              </a:spcBef>
              <a:spcAft>
                <a:spcPts val="0"/>
              </a:spcAft>
              <a:buSzPts val="1800"/>
              <a:buNone/>
            </a:pPr>
            <a:r>
              <a:rPr lang="en-US"/>
              <a:t>We need to define the network characteristics of the participants (client/server) and adjust our expectations accordingly.</a:t>
            </a:r>
            <a:endParaRPr/>
          </a:p>
          <a:p>
            <a:pPr indent="0" lvl="0" marL="0" rtl="0" algn="l">
              <a:lnSpc>
                <a:spcPct val="100000"/>
              </a:lnSpc>
              <a:spcBef>
                <a:spcPts val="0"/>
              </a:spcBef>
              <a:spcAft>
                <a:spcPts val="0"/>
              </a:spcAft>
              <a:buSzPts val="1800"/>
              <a:buNone/>
            </a:pPr>
            <a:r>
              <a:rPr lang="en-US"/>
              <a:t>LAN: We might wait 1-2 seconds at most for an acknowledgement for our packet before deciding there is a problem</a:t>
            </a:r>
            <a:endParaRPr/>
          </a:p>
          <a:p>
            <a:pPr indent="0" lvl="0" marL="0" rtl="0" algn="l">
              <a:lnSpc>
                <a:spcPct val="100000"/>
              </a:lnSpc>
              <a:spcBef>
                <a:spcPts val="0"/>
              </a:spcBef>
              <a:spcAft>
                <a:spcPts val="0"/>
              </a:spcAft>
              <a:buSzPts val="1800"/>
              <a:buNone/>
            </a:pPr>
            <a:r>
              <a:rPr lang="en-US"/>
              <a:t>SAT: We might wait 22 minutes at most for an acknowledgement for our packet before deciding there is a problem (MARS)</a:t>
            </a:r>
            <a:endParaRPr/>
          </a:p>
          <a:p>
            <a:pPr indent="0" lvl="0" marL="0" rtl="0" algn="l">
              <a:lnSpc>
                <a:spcPct val="100000"/>
              </a:lnSpc>
              <a:spcBef>
                <a:spcPts val="0"/>
              </a:spcBef>
              <a:spcAft>
                <a:spcPts val="0"/>
              </a:spcAft>
              <a:buSzPts val="1800"/>
              <a:buNone/>
            </a:pPr>
            <a:r>
              <a:rPr lang="en-US"/>
              <a:t>The availability of bandwidth and the contention on the link will also influence the types of interactions that occur</a:t>
            </a:r>
            <a:endParaRPr/>
          </a:p>
          <a:p>
            <a:pPr indent="0" lvl="0" marL="0" rtl="0" algn="l">
              <a:lnSpc>
                <a:spcPct val="100000"/>
              </a:lnSpc>
              <a:spcBef>
                <a:spcPts val="0"/>
              </a:spcBef>
              <a:spcAft>
                <a:spcPts val="0"/>
              </a:spcAft>
              <a:buSzPts val="1800"/>
              <a:buNone/>
            </a:pPr>
            <a:r>
              <a:rPr lang="en-US"/>
              <a:t>JITTER is crucial for real-time applications such as video/audio streaming, or avionics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Google Shape;546;p36: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547" name="Google Shape;547;p36: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8" name="Google Shape;548;p36: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lnSpc>
                <a:spcPct val="100000"/>
              </a:lnSpc>
              <a:spcBef>
                <a:spcPts val="0"/>
              </a:spcBef>
              <a:spcAft>
                <a:spcPts val="0"/>
              </a:spcAft>
              <a:buSzPts val="1800"/>
              <a:buNone/>
            </a:pPr>
            <a:r>
              <a:rPr lang="en-US"/>
              <a:t>Drift can be countered somewhat with use of Network Time Protocol to get accuracy within a second </a:t>
            </a:r>
            <a:endParaRPr/>
          </a:p>
          <a:p>
            <a:pPr indent="0" lvl="0" marL="0" rtl="0" algn="l">
              <a:lnSpc>
                <a:spcPct val="100000"/>
              </a:lnSpc>
              <a:spcBef>
                <a:spcPts val="0"/>
              </a:spcBef>
              <a:spcAft>
                <a:spcPts val="0"/>
              </a:spcAft>
              <a:buSzPts val="1800"/>
              <a:buNone/>
            </a:pPr>
            <a:r>
              <a:rPr lang="en-US"/>
              <a:t>GPS assistance can enable us to get clock readings accurate within 1 microsecond</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p37: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554" name="Google Shape;554;p37: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5" name="Google Shape;555;p37: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Synch: A type of two-way communication with virtually no time delay, allowing participants to respond in real time. </a:t>
            </a:r>
            <a:endParaRPr/>
          </a:p>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Regularly occurring events in timed intervals are kept in step using some form of electronic clocking mechanism.</a:t>
            </a:r>
            <a:endParaRPr/>
          </a:p>
          <a:p>
            <a:pPr indent="0" lvl="0" marL="0" rtl="0" algn="l">
              <a:lnSpc>
                <a:spcPct val="100000"/>
              </a:lnSpc>
              <a:spcBef>
                <a:spcPts val="0"/>
              </a:spcBef>
              <a:spcAft>
                <a:spcPts val="0"/>
              </a:spcAft>
              <a:buSzPts val="1800"/>
              <a:buNone/>
            </a:pPr>
            <a:r>
              <a:rPr lang="en-US"/>
              <a:t>Synchronous distributed systems are hard to achieve (especially over the internet) do to their unpredictable nature</a:t>
            </a:r>
            <a:endParaRPr/>
          </a:p>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Asynch: A type of two-way communication that occurs with a time delay, allowing participants to respond at their own convenience.</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Google Shape;560;p38: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561" name="Google Shape;561;p38: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2" name="Google Shape;562;p38: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lnSpc>
                <a:spcPct val="100000"/>
              </a:lnSpc>
              <a:spcBef>
                <a:spcPts val="0"/>
              </a:spcBef>
              <a:spcAft>
                <a:spcPts val="0"/>
              </a:spcAft>
              <a:buSzPts val="1800"/>
              <a:buNone/>
            </a:pPr>
            <a:r>
              <a:rPr lang="en-US"/>
              <a:t>Ideally every event would be precisely (and consistently) time-stamped but we cannot guarantee that!</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Google Shape;567;p39: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568" name="Google Shape;568;p39: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9" name="Google Shape;569;p39:notes"/>
          <p:cNvSpPr txBox="1"/>
          <p:nvPr>
            <p:ph idx="1" type="body"/>
          </p:nvPr>
        </p:nvSpPr>
        <p:spPr>
          <a:xfrm>
            <a:off x="731837" y="4560887"/>
            <a:ext cx="5851500" cy="4319700"/>
          </a:xfrm>
          <a:prstGeom prst="rect">
            <a:avLst/>
          </a:prstGeom>
          <a:noFill/>
          <a:ln>
            <a:noFill/>
          </a:ln>
        </p:spPr>
        <p:txBody>
          <a:bodyPr anchorCtr="0" anchor="t" bIns="48225" lIns="96450" spcFirstLastPara="1" rIns="96450" wrap="square" tIns="48225">
            <a:noAutofit/>
          </a:bodyPr>
          <a:lstStyle/>
          <a:p>
            <a:pPr indent="0" lvl="0" marL="0" rtl="0" algn="l">
              <a:lnSpc>
                <a:spcPct val="100000"/>
              </a:lnSpc>
              <a:spcBef>
                <a:spcPts val="0"/>
              </a:spcBef>
              <a:spcAft>
                <a:spcPts val="0"/>
              </a:spcAft>
              <a:buSzPts val="1800"/>
              <a:buNone/>
            </a:pPr>
            <a:r>
              <a:rPr lang="en-US"/>
              <a:t>X sees m1, m2, m3</a:t>
            </a:r>
            <a:endParaRPr/>
          </a:p>
          <a:p>
            <a:pPr indent="0" lvl="0" marL="0" rtl="0" algn="l">
              <a:lnSpc>
                <a:spcPct val="100000"/>
              </a:lnSpc>
              <a:spcBef>
                <a:spcPts val="0"/>
              </a:spcBef>
              <a:spcAft>
                <a:spcPts val="0"/>
              </a:spcAft>
              <a:buSzPts val="1800"/>
              <a:buNone/>
            </a:pPr>
            <a:r>
              <a:rPr lang="en-US"/>
              <a:t>Y sees m1, m2, m3</a:t>
            </a:r>
            <a:endParaRPr/>
          </a:p>
          <a:p>
            <a:pPr indent="0" lvl="0" marL="0" rtl="0" algn="l">
              <a:lnSpc>
                <a:spcPct val="100000"/>
              </a:lnSpc>
              <a:spcBef>
                <a:spcPts val="0"/>
              </a:spcBef>
              <a:spcAft>
                <a:spcPts val="0"/>
              </a:spcAft>
              <a:buSzPts val="1800"/>
              <a:buNone/>
            </a:pPr>
            <a:r>
              <a:rPr lang="en-US"/>
              <a:t>Z sees m1, m2, m3</a:t>
            </a:r>
            <a:endParaRPr/>
          </a:p>
          <a:p>
            <a:pPr indent="0" lvl="0" marL="0" rtl="0" algn="l">
              <a:lnSpc>
                <a:spcPct val="100000"/>
              </a:lnSpc>
              <a:spcBef>
                <a:spcPts val="0"/>
              </a:spcBef>
              <a:spcAft>
                <a:spcPts val="0"/>
              </a:spcAft>
              <a:buSzPts val="1800"/>
              <a:buNone/>
            </a:pPr>
            <a:r>
              <a:rPr lang="en-US"/>
              <a:t>A sees m3, m1, m2 [If they are timestamped in approx order, they can be reordered, or alternatively we can infer using logic “RE”]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4: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lnSpc>
                <a:spcPct val="100000"/>
              </a:lnSpc>
              <a:spcBef>
                <a:spcPts val="0"/>
              </a:spcBef>
              <a:spcAft>
                <a:spcPts val="0"/>
              </a:spcAft>
              <a:buSzPts val="1400"/>
              <a:buNone/>
            </a:pPr>
            <a:r>
              <a:t/>
            </a:r>
            <a:endParaRPr/>
          </a:p>
        </p:txBody>
      </p:sp>
      <p:sp>
        <p:nvSpPr>
          <p:cNvPr id="161" name="Google Shape;161;p4: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Google Shape;574;p40: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575" name="Google Shape;575;p40: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6" name="Google Shape;576;p40: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1" name="Shape 581"/>
        <p:cNvGrpSpPr/>
        <p:nvPr/>
      </p:nvGrpSpPr>
      <p:grpSpPr>
        <a:xfrm>
          <a:off x="0" y="0"/>
          <a:ext cx="0" cy="0"/>
          <a:chOff x="0" y="0"/>
          <a:chExt cx="0" cy="0"/>
        </a:xfrm>
      </p:grpSpPr>
      <p:sp>
        <p:nvSpPr>
          <p:cNvPr id="582" name="Google Shape;582;p41: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583" name="Google Shape;583;p41: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4" name="Google Shape;584;p41: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lnSpc>
                <a:spcPct val="100000"/>
              </a:lnSpc>
              <a:spcBef>
                <a:spcPts val="0"/>
              </a:spcBef>
              <a:spcAft>
                <a:spcPts val="0"/>
              </a:spcAft>
              <a:buSzPts val="1800"/>
              <a:buNone/>
            </a:pPr>
            <a:r>
              <a:rPr b="1" lang="en-US"/>
              <a:t>Omission</a:t>
            </a:r>
            <a:r>
              <a:rPr lang="en-US"/>
              <a:t> failure refer to cases where the process or communication channel fails to perform a requested action</a:t>
            </a:r>
            <a:endParaRPr/>
          </a:p>
          <a:p>
            <a:pPr indent="0" lvl="0" marL="0" rtl="0" algn="l">
              <a:lnSpc>
                <a:spcPct val="100000"/>
              </a:lnSpc>
              <a:spcBef>
                <a:spcPts val="0"/>
              </a:spcBef>
              <a:spcAft>
                <a:spcPts val="0"/>
              </a:spcAft>
              <a:buSzPts val="1800"/>
              <a:buNone/>
            </a:pPr>
            <a:r>
              <a:rPr lang="en-US"/>
              <a:t>Arbitrary failures are the most tricky to deal with, where any type of error can occur. Corrupt data, unexpected responses</a:t>
            </a:r>
            <a:br>
              <a:rPr lang="en-US"/>
            </a:br>
            <a:r>
              <a:rPr lang="en-US"/>
              <a:t>Timing failures are related to synchronous messages, where a set bound [clock drift, message ack, process execution time] exceeds defined bounds</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Google Shape;589;p42: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590" name="Google Shape;590;p42: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1" name="Google Shape;591;p42:notes"/>
          <p:cNvSpPr txBox="1"/>
          <p:nvPr>
            <p:ph idx="1" type="body"/>
          </p:nvPr>
        </p:nvSpPr>
        <p:spPr>
          <a:xfrm>
            <a:off x="731837" y="4560887"/>
            <a:ext cx="5851500" cy="4319700"/>
          </a:xfrm>
          <a:prstGeom prst="rect">
            <a:avLst/>
          </a:prstGeom>
          <a:noFill/>
          <a:ln>
            <a:noFill/>
          </a:ln>
        </p:spPr>
        <p:txBody>
          <a:bodyPr anchorCtr="0" anchor="t" bIns="48225" lIns="96450" spcFirstLastPara="1" rIns="96450" wrap="square" tIns="48225">
            <a:noAutofit/>
          </a:bodyPr>
          <a:lstStyle/>
          <a:p>
            <a:pPr indent="0" lvl="0" marL="0" rtl="0" algn="l">
              <a:lnSpc>
                <a:spcPct val="100000"/>
              </a:lnSpc>
              <a:spcBef>
                <a:spcPts val="0"/>
              </a:spcBef>
              <a:spcAft>
                <a:spcPts val="0"/>
              </a:spcAft>
              <a:buSzPts val="1800"/>
              <a:buNone/>
            </a:pPr>
            <a:r>
              <a:rPr lang="en-US"/>
              <a:t>Here we see a omission failure which can occur for a number of reasons</a:t>
            </a:r>
            <a:endParaRPr/>
          </a:p>
          <a:p>
            <a:pPr indent="0" lvl="0" marL="0" rtl="0" algn="l">
              <a:lnSpc>
                <a:spcPct val="100000"/>
              </a:lnSpc>
              <a:spcBef>
                <a:spcPts val="0"/>
              </a:spcBef>
              <a:spcAft>
                <a:spcPts val="0"/>
              </a:spcAft>
              <a:buSzPts val="1800"/>
              <a:buNone/>
            </a:pPr>
            <a:r>
              <a:rPr lang="en-US"/>
              <a:t>Message is not accepted from process ‘s outgoing buffer onto the link</a:t>
            </a:r>
            <a:endParaRPr/>
          </a:p>
          <a:p>
            <a:pPr indent="0" lvl="0" marL="0" rtl="0" algn="l">
              <a:lnSpc>
                <a:spcPct val="100000"/>
              </a:lnSpc>
              <a:spcBef>
                <a:spcPts val="0"/>
              </a:spcBef>
              <a:spcAft>
                <a:spcPts val="0"/>
              </a:spcAft>
              <a:buSzPts val="1800"/>
              <a:buNone/>
            </a:pPr>
            <a:r>
              <a:rPr lang="en-US"/>
              <a:t>Message is accepted but does not reach q’s incoming buffer (e.g. router failure or overload, R.E.D, or link down)</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6" name="Shape 596"/>
        <p:cNvGrpSpPr/>
        <p:nvPr/>
      </p:nvGrpSpPr>
      <p:grpSpPr>
        <a:xfrm>
          <a:off x="0" y="0"/>
          <a:ext cx="0" cy="0"/>
          <a:chOff x="0" y="0"/>
          <a:chExt cx="0" cy="0"/>
        </a:xfrm>
      </p:grpSpPr>
      <p:sp>
        <p:nvSpPr>
          <p:cNvPr id="597" name="Google Shape;597;p43: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598" name="Google Shape;598;p43: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9" name="Google Shape;599;p43:notes"/>
          <p:cNvSpPr txBox="1"/>
          <p:nvPr>
            <p:ph idx="1" type="body"/>
          </p:nvPr>
        </p:nvSpPr>
        <p:spPr>
          <a:xfrm>
            <a:off x="731837" y="4560887"/>
            <a:ext cx="5851500" cy="4319700"/>
          </a:xfrm>
          <a:prstGeom prst="rect">
            <a:avLst/>
          </a:prstGeom>
          <a:noFill/>
          <a:ln>
            <a:noFill/>
          </a:ln>
        </p:spPr>
        <p:txBody>
          <a:bodyPr anchorCtr="0" anchor="t" bIns="48225" lIns="96450" spcFirstLastPara="1" rIns="96450" wrap="square" tIns="48225">
            <a:noAutofit/>
          </a:bodyPr>
          <a:lstStyle/>
          <a:p>
            <a:pPr indent="0" lvl="0" marL="0" rtl="0" algn="l">
              <a:lnSpc>
                <a:spcPct val="100000"/>
              </a:lnSpc>
              <a:spcBef>
                <a:spcPts val="0"/>
              </a:spcBef>
              <a:spcAft>
                <a:spcPts val="0"/>
              </a:spcAft>
              <a:buSzPts val="1800"/>
              <a:buNone/>
            </a:pPr>
            <a:r>
              <a:rPr lang="en-US"/>
              <a:t>Fail-stop can be detected by the absence of the process on the server (e.g do a ps -A, task manager on windows)</a:t>
            </a:r>
            <a:endParaRPr/>
          </a:p>
          <a:p>
            <a:pPr indent="0" lvl="0" marL="0" rtl="0" algn="l">
              <a:lnSpc>
                <a:spcPct val="100000"/>
              </a:lnSpc>
              <a:spcBef>
                <a:spcPts val="0"/>
              </a:spcBef>
              <a:spcAft>
                <a:spcPts val="0"/>
              </a:spcAft>
              <a:buSzPts val="1800"/>
              <a:buNone/>
            </a:pPr>
            <a:r>
              <a:rPr lang="en-US"/>
              <a:t>Crash may be difficult to detect as process may still be running (zombie) but performing no useful function, ignoring messages</a:t>
            </a:r>
            <a:endParaRPr/>
          </a:p>
          <a:p>
            <a:pPr indent="0" lvl="0" marL="0" rtl="0" algn="l">
              <a:lnSpc>
                <a:spcPct val="100000"/>
              </a:lnSpc>
              <a:spcBef>
                <a:spcPts val="0"/>
              </a:spcBef>
              <a:spcAft>
                <a:spcPts val="0"/>
              </a:spcAft>
              <a:buSzPts val="1800"/>
              <a:buNone/>
            </a:pPr>
            <a:r>
              <a:rPr lang="en-US"/>
              <a:t>Omission - comms error</a:t>
            </a:r>
            <a:endParaRPr/>
          </a:p>
          <a:p>
            <a:pPr indent="0" lvl="0" marL="0" rtl="0" algn="l">
              <a:lnSpc>
                <a:spcPct val="100000"/>
              </a:lnSpc>
              <a:spcBef>
                <a:spcPts val="0"/>
              </a:spcBef>
              <a:spcAft>
                <a:spcPts val="0"/>
              </a:spcAft>
              <a:buSzPts val="1800"/>
              <a:buNone/>
            </a:pPr>
            <a:r>
              <a:rPr lang="en-US"/>
              <a:t>Send-omission - sent by process but does not make it to outgoing buffer (o/s or application error)</a:t>
            </a:r>
            <a:endParaRPr/>
          </a:p>
          <a:p>
            <a:pPr indent="0" lvl="0" marL="0" rtl="0" algn="l">
              <a:lnSpc>
                <a:spcPct val="100000"/>
              </a:lnSpc>
              <a:spcBef>
                <a:spcPts val="0"/>
              </a:spcBef>
              <a:spcAft>
                <a:spcPts val="0"/>
              </a:spcAft>
              <a:buSzPts val="1800"/>
              <a:buNone/>
            </a:pPr>
            <a:r>
              <a:rPr lang="en-US"/>
              <a:t>Receive-ommission - received by system but does not make it to process (application or middleware error)</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5" name="Shape 645"/>
        <p:cNvGrpSpPr/>
        <p:nvPr/>
      </p:nvGrpSpPr>
      <p:grpSpPr>
        <a:xfrm>
          <a:off x="0" y="0"/>
          <a:ext cx="0" cy="0"/>
          <a:chOff x="0" y="0"/>
          <a:chExt cx="0" cy="0"/>
        </a:xfrm>
      </p:grpSpPr>
      <p:sp>
        <p:nvSpPr>
          <p:cNvPr id="646" name="Google Shape;646;p44: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647" name="Google Shape;647;p44: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8" name="Google Shape;648;p44:notes"/>
          <p:cNvSpPr txBox="1"/>
          <p:nvPr>
            <p:ph idx="1" type="body"/>
          </p:nvPr>
        </p:nvSpPr>
        <p:spPr>
          <a:xfrm>
            <a:off x="731837" y="4560887"/>
            <a:ext cx="5851500" cy="4319700"/>
          </a:xfrm>
          <a:prstGeom prst="rect">
            <a:avLst/>
          </a:prstGeom>
          <a:noFill/>
          <a:ln>
            <a:noFill/>
          </a:ln>
        </p:spPr>
        <p:txBody>
          <a:bodyPr anchorCtr="0" anchor="t" bIns="48225" lIns="96450" spcFirstLastPara="1" rIns="96450" wrap="square" tIns="48225">
            <a:noAutofit/>
          </a:bodyPr>
          <a:lstStyle/>
          <a:p>
            <a:pPr indent="0" lvl="0" marL="0" rtl="0" algn="l">
              <a:lnSpc>
                <a:spcPct val="100000"/>
              </a:lnSpc>
              <a:spcBef>
                <a:spcPts val="0"/>
              </a:spcBef>
              <a:spcAft>
                <a:spcPts val="0"/>
              </a:spcAft>
              <a:buSzPts val="1800"/>
              <a:buNone/>
            </a:pPr>
            <a:r>
              <a:rPr lang="en-US"/>
              <a:t>Timing failures are most prevalent with synchronous systems with defined hard bounds on timing, performance and network characteristics</a:t>
            </a:r>
            <a:endParaRPr/>
          </a:p>
          <a:p>
            <a:pPr indent="0" lvl="0" marL="0" rtl="0" algn="l">
              <a:lnSpc>
                <a:spcPct val="100000"/>
              </a:lnSpc>
              <a:spcBef>
                <a:spcPts val="0"/>
              </a:spcBef>
              <a:spcAft>
                <a:spcPts val="0"/>
              </a:spcAft>
              <a:buSzPts val="1800"/>
              <a:buNone/>
            </a:pPr>
            <a:r>
              <a:rPr lang="en-US"/>
              <a:t>Bounds could be obtained by measuring actual system (e.g. measure 1000 runs so you know what “normal” behaviour is)</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7" name="Shape 677"/>
        <p:cNvGrpSpPr/>
        <p:nvPr/>
      </p:nvGrpSpPr>
      <p:grpSpPr>
        <a:xfrm>
          <a:off x="0" y="0"/>
          <a:ext cx="0" cy="0"/>
          <a:chOff x="0" y="0"/>
          <a:chExt cx="0" cy="0"/>
        </a:xfrm>
      </p:grpSpPr>
      <p:sp>
        <p:nvSpPr>
          <p:cNvPr id="678" name="Google Shape;678;p45: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679" name="Google Shape;679;p45: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0" name="Google Shape;680;p45: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lnSpc>
                <a:spcPct val="100000"/>
              </a:lnSpc>
              <a:spcBef>
                <a:spcPts val="0"/>
              </a:spcBef>
              <a:spcAft>
                <a:spcPts val="0"/>
              </a:spcAft>
              <a:buSzPts val="1800"/>
              <a:buNone/>
            </a:pPr>
            <a:r>
              <a:rPr lang="en-US"/>
              <a:t>We can add reliability through redundancy. Once system by itself may be unreliable but if we replicate it there is a very low probability of them all failing simultaneously</a:t>
            </a:r>
            <a:endParaRPr/>
          </a:p>
          <a:p>
            <a:pPr indent="0" lvl="0" marL="0" rtl="0" algn="l">
              <a:lnSpc>
                <a:spcPct val="100000"/>
              </a:lnSpc>
              <a:spcBef>
                <a:spcPts val="0"/>
              </a:spcBef>
              <a:spcAft>
                <a:spcPts val="0"/>
              </a:spcAft>
              <a:buSzPts val="1800"/>
              <a:buNone/>
            </a:pPr>
            <a:r>
              <a:rPr lang="en-US"/>
              <a:t>When dealing with unreliable networks we can mask the failures that can occur. E.g use TCP instead of UDP. </a:t>
            </a:r>
            <a:endParaRPr/>
          </a:p>
          <a:p>
            <a:pPr indent="0" lvl="0" marL="0" rtl="0" algn="l">
              <a:lnSpc>
                <a:spcPct val="100000"/>
              </a:lnSpc>
              <a:spcBef>
                <a:spcPts val="0"/>
              </a:spcBef>
              <a:spcAft>
                <a:spcPts val="0"/>
              </a:spcAft>
              <a:buSzPts val="1800"/>
              <a:buNone/>
            </a:pPr>
            <a:r>
              <a:rPr lang="en-US"/>
              <a:t>Use checksums and error-correcting codes to ensure data integrity. Add reliability at the application level.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4" name="Shape 684"/>
        <p:cNvGrpSpPr/>
        <p:nvPr/>
      </p:nvGrpSpPr>
      <p:grpSpPr>
        <a:xfrm>
          <a:off x="0" y="0"/>
          <a:ext cx="0" cy="0"/>
          <a:chOff x="0" y="0"/>
          <a:chExt cx="0" cy="0"/>
        </a:xfrm>
      </p:grpSpPr>
      <p:sp>
        <p:nvSpPr>
          <p:cNvPr id="685" name="Google Shape;685;p46: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686" name="Google Shape;686;p46: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7" name="Google Shape;687;p46: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lnSpc>
                <a:spcPct val="100000"/>
              </a:lnSpc>
              <a:spcBef>
                <a:spcPts val="0"/>
              </a:spcBef>
              <a:spcAft>
                <a:spcPts val="0"/>
              </a:spcAft>
              <a:buSzPts val="1800"/>
              <a:buNone/>
            </a:pPr>
            <a:r>
              <a:rPr lang="en-US"/>
              <a:t>Two components: secure channel and secure process</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1" name="Shape 691"/>
        <p:cNvGrpSpPr/>
        <p:nvPr/>
      </p:nvGrpSpPr>
      <p:grpSpPr>
        <a:xfrm>
          <a:off x="0" y="0"/>
          <a:ext cx="0" cy="0"/>
          <a:chOff x="0" y="0"/>
          <a:chExt cx="0" cy="0"/>
        </a:xfrm>
      </p:grpSpPr>
      <p:sp>
        <p:nvSpPr>
          <p:cNvPr id="692" name="Google Shape;692;p47: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693" name="Google Shape;693;p47: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4" name="Google Shape;694;p47:notes"/>
          <p:cNvSpPr txBox="1"/>
          <p:nvPr>
            <p:ph idx="1" type="body"/>
          </p:nvPr>
        </p:nvSpPr>
        <p:spPr>
          <a:xfrm>
            <a:off x="731837" y="4560887"/>
            <a:ext cx="5851500" cy="4319700"/>
          </a:xfrm>
          <a:prstGeom prst="rect">
            <a:avLst/>
          </a:prstGeom>
          <a:noFill/>
          <a:ln>
            <a:noFill/>
          </a:ln>
        </p:spPr>
        <p:txBody>
          <a:bodyPr anchorCtr="0" anchor="t" bIns="48225" lIns="96450" spcFirstLastPara="1" rIns="96450" wrap="square" tIns="48225">
            <a:noAutofit/>
          </a:bodyPr>
          <a:lstStyle/>
          <a:p>
            <a:pPr indent="0" lvl="0" marL="0" rtl="0" algn="l">
              <a:lnSpc>
                <a:spcPct val="100000"/>
              </a:lnSpc>
              <a:spcBef>
                <a:spcPts val="0"/>
              </a:spcBef>
              <a:spcAft>
                <a:spcPts val="0"/>
              </a:spcAft>
              <a:buSzPts val="1800"/>
              <a:buNone/>
            </a:pPr>
            <a:r>
              <a:rPr lang="en-US"/>
              <a:t>Modern O/S allow us to place restriction on who can access what services and resources at a given time.</a:t>
            </a:r>
            <a:endParaRPr/>
          </a:p>
          <a:p>
            <a:pPr indent="0" lvl="0" marL="0" rtl="0" algn="l">
              <a:lnSpc>
                <a:spcPct val="100000"/>
              </a:lnSpc>
              <a:spcBef>
                <a:spcPts val="0"/>
              </a:spcBef>
              <a:spcAft>
                <a:spcPts val="0"/>
              </a:spcAft>
              <a:buSzPts val="1800"/>
              <a:buNone/>
            </a:pPr>
            <a:r>
              <a:rPr lang="en-US"/>
              <a:t>A server can do likewise by checking access rights for requestors of service (e.g. via an A.C.L) to ensure they can use a particular service. Check credentials! If not satisfied, reject. We can place arbritrary restrictions, e.g. need user/pass and need to be located on a certain IP/subnet.</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9" name="Shape 699"/>
        <p:cNvGrpSpPr/>
        <p:nvPr/>
      </p:nvGrpSpPr>
      <p:grpSpPr>
        <a:xfrm>
          <a:off x="0" y="0"/>
          <a:ext cx="0" cy="0"/>
          <a:chOff x="0" y="0"/>
          <a:chExt cx="0" cy="0"/>
        </a:xfrm>
      </p:grpSpPr>
      <p:sp>
        <p:nvSpPr>
          <p:cNvPr id="700" name="Google Shape;700;p48: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701" name="Google Shape;701;p48: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2" name="Google Shape;702;p48:notes"/>
          <p:cNvSpPr txBox="1"/>
          <p:nvPr>
            <p:ph idx="1" type="body"/>
          </p:nvPr>
        </p:nvSpPr>
        <p:spPr>
          <a:xfrm>
            <a:off x="731837" y="4560887"/>
            <a:ext cx="5851500" cy="4319700"/>
          </a:xfrm>
          <a:prstGeom prst="rect">
            <a:avLst/>
          </a:prstGeom>
          <a:noFill/>
          <a:ln>
            <a:noFill/>
          </a:ln>
        </p:spPr>
        <p:txBody>
          <a:bodyPr anchorCtr="0" anchor="t" bIns="48225" lIns="96450" spcFirstLastPara="1" rIns="96450" wrap="square" tIns="48225">
            <a:noAutofit/>
          </a:bodyPr>
          <a:lstStyle/>
          <a:p>
            <a:pPr indent="0" lvl="0" marL="0" rtl="0" algn="l">
              <a:lnSpc>
                <a:spcPct val="100000"/>
              </a:lnSpc>
              <a:spcBef>
                <a:spcPts val="0"/>
              </a:spcBef>
              <a:spcAft>
                <a:spcPts val="0"/>
              </a:spcAft>
              <a:buSzPts val="1800"/>
              <a:buNone/>
            </a:pPr>
            <a:r>
              <a:rPr lang="en-US"/>
              <a:t>Given we don’t control the end-to-end path our communication, we have to assume that an entity could capture our packets, copying them, resend them and masquerade as us.  (show traceroute)</a:t>
            </a:r>
            <a:endParaRPr/>
          </a:p>
          <a:p>
            <a:pPr indent="0" lvl="0" marL="0" rtl="0" algn="l">
              <a:lnSpc>
                <a:spcPct val="100000"/>
              </a:lnSpc>
              <a:spcBef>
                <a:spcPts val="0"/>
              </a:spcBef>
              <a:spcAft>
                <a:spcPts val="0"/>
              </a:spcAft>
              <a:buSzPts val="1800"/>
              <a:buNone/>
            </a:pPr>
            <a:r>
              <a:rPr lang="en-US"/>
              <a:t>Threats can also come from seemingly legitimate access of our server process. Denial of service occurs when a large number of clients make concentrated legitimate requests on a server process or a particular link, with the intention of overloading it and making it crash</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2" name="Shape 732"/>
        <p:cNvGrpSpPr/>
        <p:nvPr/>
      </p:nvGrpSpPr>
      <p:grpSpPr>
        <a:xfrm>
          <a:off x="0" y="0"/>
          <a:ext cx="0" cy="0"/>
          <a:chOff x="0" y="0"/>
          <a:chExt cx="0" cy="0"/>
        </a:xfrm>
      </p:grpSpPr>
      <p:sp>
        <p:nvSpPr>
          <p:cNvPr id="733" name="Google Shape;733;p49: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734" name="Google Shape;734;p49: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5" name="Google Shape;735;p49:notes"/>
          <p:cNvSpPr txBox="1"/>
          <p:nvPr>
            <p:ph idx="1" type="body"/>
          </p:nvPr>
        </p:nvSpPr>
        <p:spPr>
          <a:xfrm>
            <a:off x="731837" y="4560887"/>
            <a:ext cx="5851500" cy="4319700"/>
          </a:xfrm>
          <a:prstGeom prst="rect">
            <a:avLst/>
          </a:prstGeom>
          <a:noFill/>
          <a:ln>
            <a:noFill/>
          </a:ln>
        </p:spPr>
        <p:txBody>
          <a:bodyPr anchorCtr="0" anchor="t" bIns="48225" lIns="96450" spcFirstLastPara="1" rIns="96450" wrap="square" tIns="48225">
            <a:noAutofit/>
          </a:bodyPr>
          <a:lstStyle/>
          <a:p>
            <a:pPr indent="0" lvl="0" marL="0" rtl="0" algn="l">
              <a:lnSpc>
                <a:spcPct val="100000"/>
              </a:lnSpc>
              <a:spcBef>
                <a:spcPts val="0"/>
              </a:spcBef>
              <a:spcAft>
                <a:spcPts val="0"/>
              </a:spcAft>
              <a:buSzPts val="1800"/>
              <a:buNone/>
            </a:pPr>
            <a:r>
              <a:rPr lang="en-US"/>
              <a:t>Secure channels are essential for many modern distributed computing applications. We can use the untrusted internet with confidence to do shopping, online banking and share trading over public networks by using secure channels.</a:t>
            </a:r>
            <a:endParaRPr/>
          </a:p>
          <a:p>
            <a:pPr indent="0" lvl="0" marL="0" rtl="0" algn="l">
              <a:lnSpc>
                <a:spcPct val="100000"/>
              </a:lnSpc>
              <a:spcBef>
                <a:spcPts val="0"/>
              </a:spcBef>
              <a:spcAft>
                <a:spcPts val="0"/>
              </a:spcAft>
              <a:buSzPts val="1800"/>
              <a:buNone/>
            </a:pPr>
            <a:r>
              <a:rPr lang="en-US"/>
              <a:t>Most approaches use a public/private key pair system (e.g. SSH, HTTPS/SSL, VPN) where traffic is encrypted by the sender with their private key and decrypted and verified by the receiver using the senders public key. Combine this with Access rights!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5: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lnSpc>
                <a:spcPct val="100000"/>
              </a:lnSpc>
              <a:spcBef>
                <a:spcPts val="0"/>
              </a:spcBef>
              <a:spcAft>
                <a:spcPts val="0"/>
              </a:spcAft>
              <a:buSzPts val="1400"/>
              <a:buNone/>
            </a:pPr>
            <a:r>
              <a:t/>
            </a:r>
            <a:endParaRPr/>
          </a:p>
        </p:txBody>
      </p:sp>
      <p:sp>
        <p:nvSpPr>
          <p:cNvPr id="175" name="Google Shape;175;p5: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7" name="Shape 757"/>
        <p:cNvGrpSpPr/>
        <p:nvPr/>
      </p:nvGrpSpPr>
      <p:grpSpPr>
        <a:xfrm>
          <a:off x="0" y="0"/>
          <a:ext cx="0" cy="0"/>
          <a:chOff x="0" y="0"/>
          <a:chExt cx="0" cy="0"/>
        </a:xfrm>
      </p:grpSpPr>
      <p:sp>
        <p:nvSpPr>
          <p:cNvPr id="758" name="Google Shape;758;p50: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759" name="Google Shape;759;p50: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0" name="Google Shape;760;p50: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6: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lnSpc>
                <a:spcPct val="100000"/>
              </a:lnSpc>
              <a:spcBef>
                <a:spcPts val="0"/>
              </a:spcBef>
              <a:spcAft>
                <a:spcPts val="0"/>
              </a:spcAft>
              <a:buSzPts val="1400"/>
              <a:buNone/>
            </a:pPr>
            <a:r>
              <a:t/>
            </a:r>
            <a:endParaRPr/>
          </a:p>
        </p:txBody>
      </p:sp>
      <p:sp>
        <p:nvSpPr>
          <p:cNvPr id="182" name="Google Shape;182;p6: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7: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88" name="Google Shape;188;p7: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9" name="Google Shape;189;p7: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8: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lnSpc>
                <a:spcPct val="100000"/>
              </a:lnSpc>
              <a:spcBef>
                <a:spcPts val="0"/>
              </a:spcBef>
              <a:spcAft>
                <a:spcPts val="0"/>
              </a:spcAft>
              <a:buSzPts val="1400"/>
              <a:buNone/>
            </a:pPr>
            <a:r>
              <a:t/>
            </a:r>
            <a:endParaRPr/>
          </a:p>
        </p:txBody>
      </p:sp>
      <p:sp>
        <p:nvSpPr>
          <p:cNvPr id="195" name="Google Shape;195;p8: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9: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201" name="Google Shape;201;p9: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2" name="Google Shape;202;p9: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lnSpc>
                <a:spcPct val="100000"/>
              </a:lnSpc>
              <a:spcBef>
                <a:spcPts val="0"/>
              </a:spcBef>
              <a:spcAft>
                <a:spcPts val="0"/>
              </a:spcAft>
              <a:buSzPts val="1800"/>
              <a:buNone/>
            </a:pPr>
            <a:r>
              <a:rPr lang="en-US"/>
              <a:t>Model used is dictated solely by the application domain and the user needs</a:t>
            </a:r>
            <a:endParaRPr/>
          </a:p>
          <a:p>
            <a:pPr indent="0" lvl="0" marL="0" rtl="0" algn="l">
              <a:lnSpc>
                <a:spcPct val="100000"/>
              </a:lnSpc>
              <a:spcBef>
                <a:spcPts val="0"/>
              </a:spcBef>
              <a:spcAft>
                <a:spcPts val="0"/>
              </a:spcAft>
              <a:buSzPts val="1800"/>
              <a:buNone/>
            </a:pPr>
            <a:r>
              <a:rPr lang="en-US"/>
              <a:t>Data can be partitioned or replicated amongst many cooperative servers for performance and reliability reasons</a:t>
            </a:r>
            <a:endParaRPr/>
          </a:p>
          <a:p>
            <a:pPr indent="0" lvl="0" marL="0" rtl="0" algn="l">
              <a:lnSpc>
                <a:spcPct val="100000"/>
              </a:lnSpc>
              <a:spcBef>
                <a:spcPts val="0"/>
              </a:spcBef>
              <a:spcAft>
                <a:spcPts val="0"/>
              </a:spcAft>
              <a:buSzPts val="1800"/>
              <a:buNone/>
            </a:pPr>
            <a:r>
              <a:rPr lang="en-US"/>
              <a:t>Data can be cached by proxy servers at lower levels (I.e. ISP, local exchange) or at the client itself to improve performance and resilience to transient network congestion or failure</a:t>
            </a:r>
            <a:endParaRPr/>
          </a:p>
          <a:p>
            <a:pPr indent="0" lvl="0" marL="0" rtl="0" algn="l">
              <a:lnSpc>
                <a:spcPct val="100000"/>
              </a:lnSpc>
              <a:spcBef>
                <a:spcPts val="0"/>
              </a:spcBef>
              <a:spcAft>
                <a:spcPts val="0"/>
              </a:spcAft>
              <a:buSzPts val="1800"/>
              <a:buNone/>
            </a:pPr>
            <a:r>
              <a:rPr lang="en-US"/>
              <a:t>Mobile code can be downloaded from server and executed on client, reducing strain on server (Java Applets)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2" name="Shape 22"/>
        <p:cNvGrpSpPr/>
        <p:nvPr/>
      </p:nvGrpSpPr>
      <p:grpSpPr>
        <a:xfrm>
          <a:off x="0" y="0"/>
          <a:ext cx="0" cy="0"/>
          <a:chOff x="0" y="0"/>
          <a:chExt cx="0" cy="0"/>
        </a:xfrm>
      </p:grpSpPr>
      <p:sp>
        <p:nvSpPr>
          <p:cNvPr id="23" name="Google Shape;23;p2"/>
          <p:cNvSpPr txBox="1"/>
          <p:nvPr>
            <p:ph type="ctrTitle"/>
          </p:nvPr>
        </p:nvSpPr>
        <p:spPr>
          <a:xfrm>
            <a:off x="990600" y="914400"/>
            <a:ext cx="7772400" cy="1143000"/>
          </a:xfrm>
          <a:prstGeom prst="rect">
            <a:avLst/>
          </a:prstGeom>
          <a:noFill/>
          <a:ln>
            <a:noFill/>
          </a:ln>
        </p:spPr>
        <p:txBody>
          <a:bodyPr anchorCtr="0" anchor="b" bIns="45700" lIns="91425" spcFirstLastPara="1" rIns="91425" wrap="square" tIns="45700"/>
          <a:lstStyle>
            <a:lvl1pPr lvl="0" algn="ctr">
              <a:lnSpc>
                <a:spcPct val="100000"/>
              </a:lnSpc>
              <a:spcBef>
                <a:spcPts val="0"/>
              </a:spcBef>
              <a:spcAft>
                <a:spcPts val="0"/>
              </a:spcAft>
              <a:buSzPts val="1400"/>
              <a:buNone/>
              <a:defRPr>
                <a:solidFill>
                  <a:schemeClr val="hlink"/>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 name="Google Shape;24;p2"/>
          <p:cNvSpPr txBox="1"/>
          <p:nvPr>
            <p:ph idx="1" type="subTitle"/>
          </p:nvPr>
        </p:nvSpPr>
        <p:spPr>
          <a:xfrm>
            <a:off x="1371600" y="3505200"/>
            <a:ext cx="6400800" cy="2133600"/>
          </a:xfrm>
          <a:prstGeom prst="rect">
            <a:avLst/>
          </a:prstGeom>
          <a:noFill/>
          <a:ln>
            <a:noFill/>
          </a:ln>
        </p:spPr>
        <p:txBody>
          <a:bodyPr anchorCtr="0" anchor="t" bIns="45700" lIns="91425" spcFirstLastPara="1" rIns="91425" wrap="square" tIns="45700"/>
          <a:lstStyle>
            <a:lvl1pPr lvl="0" algn="ctr">
              <a:lnSpc>
                <a:spcPct val="100000"/>
              </a:lnSpc>
              <a:spcBef>
                <a:spcPts val="600"/>
              </a:spcBef>
              <a:spcAft>
                <a:spcPts val="0"/>
              </a:spcAft>
              <a:buSzPts val="1800"/>
              <a:buFont typeface="Noto Sans Symbols"/>
              <a:buNone/>
              <a:defRPr/>
            </a:lvl1pPr>
            <a:lvl2pPr lvl="1" algn="l">
              <a:lnSpc>
                <a:spcPct val="100000"/>
              </a:lnSpc>
              <a:spcBef>
                <a:spcPts val="360"/>
              </a:spcBef>
              <a:spcAft>
                <a:spcPts val="0"/>
              </a:spcAft>
              <a:buSzPts val="990"/>
              <a:buChar char="■"/>
              <a:defRPr/>
            </a:lvl2pPr>
            <a:lvl3pPr lvl="2" algn="l">
              <a:lnSpc>
                <a:spcPct val="100000"/>
              </a:lnSpc>
              <a:spcBef>
                <a:spcPts val="360"/>
              </a:spcBef>
              <a:spcAft>
                <a:spcPts val="0"/>
              </a:spcAft>
              <a:buSzPts val="900"/>
              <a:buChar char="■"/>
              <a:defRPr/>
            </a:lvl3pPr>
            <a:lvl4pPr lvl="3" algn="l">
              <a:lnSpc>
                <a:spcPct val="100000"/>
              </a:lnSpc>
              <a:spcBef>
                <a:spcPts val="360"/>
              </a:spcBef>
              <a:spcAft>
                <a:spcPts val="0"/>
              </a:spcAft>
              <a:buSzPts val="990"/>
              <a:buChar char="■"/>
              <a:defRPr/>
            </a:lvl4pPr>
            <a:lvl5pPr lvl="4" algn="l">
              <a:lnSpc>
                <a:spcPct val="100000"/>
              </a:lnSpc>
              <a:spcBef>
                <a:spcPts val="360"/>
              </a:spcBef>
              <a:spcAft>
                <a:spcPts val="0"/>
              </a:spcAft>
              <a:buSzPts val="900"/>
              <a:buChar char="■"/>
              <a:defRPr/>
            </a:lvl5pPr>
            <a:lvl6pPr lvl="5" algn="l">
              <a:lnSpc>
                <a:spcPct val="100000"/>
              </a:lnSpc>
              <a:spcBef>
                <a:spcPts val="360"/>
              </a:spcBef>
              <a:spcAft>
                <a:spcPts val="0"/>
              </a:spcAft>
              <a:buSzPts val="900"/>
              <a:buChar char="■"/>
              <a:defRPr/>
            </a:lvl6pPr>
            <a:lvl7pPr lvl="6" algn="l">
              <a:lnSpc>
                <a:spcPct val="100000"/>
              </a:lnSpc>
              <a:spcBef>
                <a:spcPts val="360"/>
              </a:spcBef>
              <a:spcAft>
                <a:spcPts val="0"/>
              </a:spcAft>
              <a:buSzPts val="900"/>
              <a:buChar char="■"/>
              <a:defRPr/>
            </a:lvl7pPr>
            <a:lvl8pPr lvl="7" algn="l">
              <a:lnSpc>
                <a:spcPct val="100000"/>
              </a:lnSpc>
              <a:spcBef>
                <a:spcPts val="360"/>
              </a:spcBef>
              <a:spcAft>
                <a:spcPts val="0"/>
              </a:spcAft>
              <a:buSzPts val="900"/>
              <a:buChar char="■"/>
              <a:defRPr/>
            </a:lvl8pPr>
            <a:lvl9pPr lvl="8" algn="l">
              <a:lnSpc>
                <a:spcPct val="100000"/>
              </a:lnSpc>
              <a:spcBef>
                <a:spcPts val="360"/>
              </a:spcBef>
              <a:spcAft>
                <a:spcPts val="0"/>
              </a:spcAft>
              <a:buSzPts val="900"/>
              <a:buChar char="■"/>
              <a:defRPr/>
            </a:lvl9pPr>
          </a:lstStyle>
          <a:p/>
        </p:txBody>
      </p:sp>
      <p:sp>
        <p:nvSpPr>
          <p:cNvPr id="25" name="Google Shape;25;p2"/>
          <p:cNvSpPr txBox="1"/>
          <p:nvPr>
            <p:ph idx="12" type="sldNum"/>
          </p:nvPr>
        </p:nvSpPr>
        <p:spPr>
          <a:xfrm>
            <a:off x="72390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1" name="Shape 121"/>
        <p:cNvGrpSpPr/>
        <p:nvPr/>
      </p:nvGrpSpPr>
      <p:grpSpPr>
        <a:xfrm>
          <a:off x="0" y="0"/>
          <a:ext cx="0" cy="0"/>
          <a:chOff x="0" y="0"/>
          <a:chExt cx="0" cy="0"/>
        </a:xfrm>
      </p:grpSpPr>
      <p:sp>
        <p:nvSpPr>
          <p:cNvPr id="122" name="Google Shape;122;p21"/>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3" name="Google Shape;123;p21"/>
          <p:cNvSpPr txBox="1"/>
          <p:nvPr>
            <p:ph idx="1" type="body"/>
          </p:nvPr>
        </p:nvSpPr>
        <p:spPr>
          <a:xfrm rot="5400000">
            <a:off x="2534400" y="-248400"/>
            <a:ext cx="4456200" cy="8305800"/>
          </a:xfrm>
          <a:prstGeom prst="rect">
            <a:avLst/>
          </a:prstGeom>
          <a:noFill/>
          <a:ln>
            <a:noFill/>
          </a:ln>
        </p:spPr>
        <p:txBody>
          <a:bodyPr anchorCtr="0" anchor="t" bIns="45700" lIns="91425" spcFirstLastPara="1" rIns="91425" wrap="square" tIns="45700"/>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285750" lvl="5" marL="2743200" algn="l">
              <a:lnSpc>
                <a:spcPct val="100000"/>
              </a:lnSpc>
              <a:spcBef>
                <a:spcPts val="360"/>
              </a:spcBef>
              <a:spcAft>
                <a:spcPts val="0"/>
              </a:spcAft>
              <a:buSzPts val="900"/>
              <a:buChar char="■"/>
              <a:defRPr/>
            </a:lvl6pPr>
            <a:lvl7pPr indent="-285750" lvl="6" marL="3200400" algn="l">
              <a:lnSpc>
                <a:spcPct val="100000"/>
              </a:lnSpc>
              <a:spcBef>
                <a:spcPts val="360"/>
              </a:spcBef>
              <a:spcAft>
                <a:spcPts val="0"/>
              </a:spcAft>
              <a:buSzPts val="900"/>
              <a:buChar char="■"/>
              <a:defRPr/>
            </a:lvl7pPr>
            <a:lvl8pPr indent="-285750" lvl="7" marL="3657600" algn="l">
              <a:lnSpc>
                <a:spcPct val="100000"/>
              </a:lnSpc>
              <a:spcBef>
                <a:spcPts val="360"/>
              </a:spcBef>
              <a:spcAft>
                <a:spcPts val="0"/>
              </a:spcAft>
              <a:buSzPts val="900"/>
              <a:buChar char="■"/>
              <a:defRPr/>
            </a:lvl8pPr>
            <a:lvl9pPr indent="-285750" lvl="8" marL="4114800" algn="l">
              <a:lnSpc>
                <a:spcPct val="100000"/>
              </a:lnSpc>
              <a:spcBef>
                <a:spcPts val="360"/>
              </a:spcBef>
              <a:spcAft>
                <a:spcPts val="0"/>
              </a:spcAft>
              <a:buSzPts val="900"/>
              <a:buChar char="■"/>
              <a:defRPr/>
            </a:lvl9pPr>
          </a:lstStyle>
          <a:p/>
        </p:txBody>
      </p:sp>
      <p:sp>
        <p:nvSpPr>
          <p:cNvPr id="124" name="Google Shape;124;p21"/>
          <p:cNvSpPr txBox="1"/>
          <p:nvPr>
            <p:ph idx="12" type="sldNum"/>
          </p:nvPr>
        </p:nvSpPr>
        <p:spPr>
          <a:xfrm>
            <a:off x="70104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1" name="Shape 131"/>
        <p:cNvGrpSpPr/>
        <p:nvPr/>
      </p:nvGrpSpPr>
      <p:grpSpPr>
        <a:xfrm>
          <a:off x="0" y="0"/>
          <a:ext cx="0" cy="0"/>
          <a:chOff x="0" y="0"/>
          <a:chExt cx="0" cy="0"/>
        </a:xfrm>
      </p:grpSpPr>
      <p:sp>
        <p:nvSpPr>
          <p:cNvPr id="132" name="Google Shape;132;p23"/>
          <p:cNvSpPr txBox="1"/>
          <p:nvPr>
            <p:ph type="title"/>
          </p:nvPr>
        </p:nvSpPr>
        <p:spPr>
          <a:xfrm rot="5400000">
            <a:off x="4855275" y="2043900"/>
            <a:ext cx="5980200" cy="21972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3" name="Google Shape;133;p23"/>
          <p:cNvSpPr txBox="1"/>
          <p:nvPr>
            <p:ph idx="1" type="body"/>
          </p:nvPr>
        </p:nvSpPr>
        <p:spPr>
          <a:xfrm rot="5400000">
            <a:off x="383275" y="-78600"/>
            <a:ext cx="5980200" cy="6442200"/>
          </a:xfrm>
          <a:prstGeom prst="rect">
            <a:avLst/>
          </a:prstGeom>
          <a:noFill/>
          <a:ln>
            <a:noFill/>
          </a:ln>
        </p:spPr>
        <p:txBody>
          <a:bodyPr anchorCtr="0" anchor="t" bIns="45700" lIns="91425" spcFirstLastPara="1" rIns="91425" wrap="square" tIns="45700"/>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285750" lvl="5" marL="2743200" algn="l">
              <a:lnSpc>
                <a:spcPct val="100000"/>
              </a:lnSpc>
              <a:spcBef>
                <a:spcPts val="360"/>
              </a:spcBef>
              <a:spcAft>
                <a:spcPts val="0"/>
              </a:spcAft>
              <a:buSzPts val="900"/>
              <a:buChar char="■"/>
              <a:defRPr/>
            </a:lvl6pPr>
            <a:lvl7pPr indent="-285750" lvl="6" marL="3200400" algn="l">
              <a:lnSpc>
                <a:spcPct val="100000"/>
              </a:lnSpc>
              <a:spcBef>
                <a:spcPts val="360"/>
              </a:spcBef>
              <a:spcAft>
                <a:spcPts val="0"/>
              </a:spcAft>
              <a:buSzPts val="900"/>
              <a:buChar char="■"/>
              <a:defRPr/>
            </a:lvl7pPr>
            <a:lvl8pPr indent="-285750" lvl="7" marL="3657600" algn="l">
              <a:lnSpc>
                <a:spcPct val="100000"/>
              </a:lnSpc>
              <a:spcBef>
                <a:spcPts val="360"/>
              </a:spcBef>
              <a:spcAft>
                <a:spcPts val="0"/>
              </a:spcAft>
              <a:buSzPts val="900"/>
              <a:buChar char="■"/>
              <a:defRPr/>
            </a:lvl8pPr>
            <a:lvl9pPr indent="-285750" lvl="8" marL="4114800" algn="l">
              <a:lnSpc>
                <a:spcPct val="100000"/>
              </a:lnSpc>
              <a:spcBef>
                <a:spcPts val="360"/>
              </a:spcBef>
              <a:spcAft>
                <a:spcPts val="0"/>
              </a:spcAft>
              <a:buSzPts val="900"/>
              <a:buChar char="■"/>
              <a:defRPr/>
            </a:lvl9pPr>
          </a:lstStyle>
          <a:p/>
        </p:txBody>
      </p:sp>
      <p:sp>
        <p:nvSpPr>
          <p:cNvPr id="134" name="Google Shape;134;p23"/>
          <p:cNvSpPr txBox="1"/>
          <p:nvPr>
            <p:ph idx="12" type="sldNum"/>
          </p:nvPr>
        </p:nvSpPr>
        <p:spPr>
          <a:xfrm>
            <a:off x="70104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2" name="Shape 32"/>
        <p:cNvGrpSpPr/>
        <p:nvPr/>
      </p:nvGrpSpPr>
      <p:grpSpPr>
        <a:xfrm>
          <a:off x="0" y="0"/>
          <a:ext cx="0" cy="0"/>
          <a:chOff x="0" y="0"/>
          <a:chExt cx="0" cy="0"/>
        </a:xfrm>
      </p:grpSpPr>
      <p:sp>
        <p:nvSpPr>
          <p:cNvPr id="33" name="Google Shape;33;p4"/>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4" name="Google Shape;34;p4"/>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285750" lvl="5" marL="2743200" algn="l">
              <a:lnSpc>
                <a:spcPct val="100000"/>
              </a:lnSpc>
              <a:spcBef>
                <a:spcPts val="360"/>
              </a:spcBef>
              <a:spcAft>
                <a:spcPts val="0"/>
              </a:spcAft>
              <a:buSzPts val="900"/>
              <a:buChar char="■"/>
              <a:defRPr/>
            </a:lvl6pPr>
            <a:lvl7pPr indent="-285750" lvl="6" marL="3200400" algn="l">
              <a:lnSpc>
                <a:spcPct val="100000"/>
              </a:lnSpc>
              <a:spcBef>
                <a:spcPts val="360"/>
              </a:spcBef>
              <a:spcAft>
                <a:spcPts val="0"/>
              </a:spcAft>
              <a:buSzPts val="900"/>
              <a:buChar char="■"/>
              <a:defRPr/>
            </a:lvl7pPr>
            <a:lvl8pPr indent="-285750" lvl="7" marL="3657600" algn="l">
              <a:lnSpc>
                <a:spcPct val="100000"/>
              </a:lnSpc>
              <a:spcBef>
                <a:spcPts val="360"/>
              </a:spcBef>
              <a:spcAft>
                <a:spcPts val="0"/>
              </a:spcAft>
              <a:buSzPts val="900"/>
              <a:buChar char="■"/>
              <a:defRPr/>
            </a:lvl8pPr>
            <a:lvl9pPr indent="-285750" lvl="8" marL="4114800" algn="l">
              <a:lnSpc>
                <a:spcPct val="100000"/>
              </a:lnSpc>
              <a:spcBef>
                <a:spcPts val="360"/>
              </a:spcBef>
              <a:spcAft>
                <a:spcPts val="0"/>
              </a:spcAft>
              <a:buSzPts val="900"/>
              <a:buChar char="■"/>
              <a:defRPr/>
            </a:lvl9pPr>
          </a:lstStyle>
          <a:p/>
        </p:txBody>
      </p:sp>
      <p:sp>
        <p:nvSpPr>
          <p:cNvPr id="35" name="Google Shape;35;p4"/>
          <p:cNvSpPr txBox="1"/>
          <p:nvPr>
            <p:ph idx="12" type="sldNum"/>
          </p:nvPr>
        </p:nvSpPr>
        <p:spPr>
          <a:xfrm>
            <a:off x="70104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2" name="Shape 42"/>
        <p:cNvGrpSpPr/>
        <p:nvPr/>
      </p:nvGrpSpPr>
      <p:grpSpPr>
        <a:xfrm>
          <a:off x="0" y="0"/>
          <a:ext cx="0" cy="0"/>
          <a:chOff x="0" y="0"/>
          <a:chExt cx="0" cy="0"/>
        </a:xfrm>
      </p:grpSpPr>
      <p:sp>
        <p:nvSpPr>
          <p:cNvPr id="43" name="Google Shape;43;p6"/>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 name="Google Shape;44;p6"/>
          <p:cNvSpPr txBox="1"/>
          <p:nvPr>
            <p:ph idx="12" type="sldNum"/>
          </p:nvPr>
        </p:nvSpPr>
        <p:spPr>
          <a:xfrm>
            <a:off x="70104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7" name="Shape 57"/>
        <p:cNvGrpSpPr/>
        <p:nvPr/>
      </p:nvGrpSpPr>
      <p:grpSpPr>
        <a:xfrm>
          <a:off x="0" y="0"/>
          <a:ext cx="0" cy="0"/>
          <a:chOff x="0" y="0"/>
          <a:chExt cx="0" cy="0"/>
        </a:xfrm>
      </p:grpSpPr>
      <p:sp>
        <p:nvSpPr>
          <p:cNvPr id="58" name="Google Shape;58;p9"/>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9" name="Google Shape;59;p9"/>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lstStyle>
            <a:lvl1pPr indent="-228600" lvl="0" marL="457200" algn="l">
              <a:lnSpc>
                <a:spcPct val="100000"/>
              </a:lnSpc>
              <a:spcBef>
                <a:spcPts val="400"/>
              </a:spcBef>
              <a:spcAft>
                <a:spcPts val="0"/>
              </a:spcAft>
              <a:buSzPts val="1200"/>
              <a:buNone/>
              <a:defRPr sz="2000"/>
            </a:lvl1pPr>
            <a:lvl2pPr indent="-228600" lvl="1" marL="914400" algn="l">
              <a:lnSpc>
                <a:spcPct val="100000"/>
              </a:lnSpc>
              <a:spcBef>
                <a:spcPts val="360"/>
              </a:spcBef>
              <a:spcAft>
                <a:spcPts val="0"/>
              </a:spcAft>
              <a:buSzPts val="990"/>
              <a:buNone/>
              <a:defRPr sz="1800"/>
            </a:lvl2pPr>
            <a:lvl3pPr indent="-228600" lvl="2" marL="1371600" algn="l">
              <a:lnSpc>
                <a:spcPct val="100000"/>
              </a:lnSpc>
              <a:spcBef>
                <a:spcPts val="320"/>
              </a:spcBef>
              <a:spcAft>
                <a:spcPts val="0"/>
              </a:spcAft>
              <a:buSzPts val="800"/>
              <a:buNone/>
              <a:defRPr sz="1600"/>
            </a:lvl3pPr>
            <a:lvl4pPr indent="-228600" lvl="3" marL="1828800" algn="l">
              <a:lnSpc>
                <a:spcPct val="100000"/>
              </a:lnSpc>
              <a:spcBef>
                <a:spcPts val="280"/>
              </a:spcBef>
              <a:spcAft>
                <a:spcPts val="0"/>
              </a:spcAft>
              <a:buSzPts val="770"/>
              <a:buNone/>
              <a:defRPr sz="1400"/>
            </a:lvl4pPr>
            <a:lvl5pPr indent="-228600" lvl="4" marL="2286000" algn="l">
              <a:lnSpc>
                <a:spcPct val="100000"/>
              </a:lnSpc>
              <a:spcBef>
                <a:spcPts val="280"/>
              </a:spcBef>
              <a:spcAft>
                <a:spcPts val="0"/>
              </a:spcAft>
              <a:buSzPts val="700"/>
              <a:buNone/>
              <a:defRPr sz="1400"/>
            </a:lvl5pPr>
            <a:lvl6pPr indent="-228600" lvl="5" marL="2743200" algn="l">
              <a:lnSpc>
                <a:spcPct val="100000"/>
              </a:lnSpc>
              <a:spcBef>
                <a:spcPts val="280"/>
              </a:spcBef>
              <a:spcAft>
                <a:spcPts val="0"/>
              </a:spcAft>
              <a:buSzPts val="700"/>
              <a:buNone/>
              <a:defRPr sz="1400"/>
            </a:lvl6pPr>
            <a:lvl7pPr indent="-228600" lvl="6" marL="3200400" algn="l">
              <a:lnSpc>
                <a:spcPct val="100000"/>
              </a:lnSpc>
              <a:spcBef>
                <a:spcPts val="280"/>
              </a:spcBef>
              <a:spcAft>
                <a:spcPts val="0"/>
              </a:spcAft>
              <a:buSzPts val="700"/>
              <a:buNone/>
              <a:defRPr sz="1400"/>
            </a:lvl7pPr>
            <a:lvl8pPr indent="-228600" lvl="7" marL="3657600" algn="l">
              <a:lnSpc>
                <a:spcPct val="100000"/>
              </a:lnSpc>
              <a:spcBef>
                <a:spcPts val="280"/>
              </a:spcBef>
              <a:spcAft>
                <a:spcPts val="0"/>
              </a:spcAft>
              <a:buSzPts val="700"/>
              <a:buNone/>
              <a:defRPr sz="1400"/>
            </a:lvl8pPr>
            <a:lvl9pPr indent="-228600" lvl="8" marL="4114800" algn="l">
              <a:lnSpc>
                <a:spcPct val="100000"/>
              </a:lnSpc>
              <a:spcBef>
                <a:spcPts val="280"/>
              </a:spcBef>
              <a:spcAft>
                <a:spcPts val="0"/>
              </a:spcAft>
              <a:buSzPts val="700"/>
              <a:buNone/>
              <a:defRPr sz="1400"/>
            </a:lvl9pPr>
          </a:lstStyle>
          <a:p/>
        </p:txBody>
      </p:sp>
      <p:sp>
        <p:nvSpPr>
          <p:cNvPr id="60" name="Google Shape;60;p9"/>
          <p:cNvSpPr txBox="1"/>
          <p:nvPr>
            <p:ph idx="12" type="sldNum"/>
          </p:nvPr>
        </p:nvSpPr>
        <p:spPr>
          <a:xfrm>
            <a:off x="70104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7" name="Shape 67"/>
        <p:cNvGrpSpPr/>
        <p:nvPr/>
      </p:nvGrpSpPr>
      <p:grpSpPr>
        <a:xfrm>
          <a:off x="0" y="0"/>
          <a:ext cx="0" cy="0"/>
          <a:chOff x="0" y="0"/>
          <a:chExt cx="0" cy="0"/>
        </a:xfrm>
      </p:grpSpPr>
      <p:sp>
        <p:nvSpPr>
          <p:cNvPr id="68" name="Google Shape;68;p11"/>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9" name="Google Shape;69;p11"/>
          <p:cNvSpPr txBox="1"/>
          <p:nvPr>
            <p:ph idx="1" type="body"/>
          </p:nvPr>
        </p:nvSpPr>
        <p:spPr>
          <a:xfrm>
            <a:off x="609600" y="1676400"/>
            <a:ext cx="4076700" cy="4456200"/>
          </a:xfrm>
          <a:prstGeom prst="rect">
            <a:avLst/>
          </a:prstGeom>
          <a:noFill/>
          <a:ln>
            <a:noFill/>
          </a:ln>
        </p:spPr>
        <p:txBody>
          <a:bodyPr anchorCtr="0" anchor="t" bIns="45700" lIns="91425" spcFirstLastPara="1" rIns="91425" wrap="square" tIns="45700"/>
          <a:lstStyle>
            <a:lvl1pPr indent="-335280" lvl="0" marL="457200" algn="l">
              <a:lnSpc>
                <a:spcPct val="100000"/>
              </a:lnSpc>
              <a:spcBef>
                <a:spcPts val="560"/>
              </a:spcBef>
              <a:spcAft>
                <a:spcPts val="0"/>
              </a:spcAft>
              <a:buSzPts val="1680"/>
              <a:buChar char="■"/>
              <a:defRPr sz="2800"/>
            </a:lvl1pPr>
            <a:lvl2pPr indent="-312419" lvl="1" marL="914400" algn="l">
              <a:lnSpc>
                <a:spcPct val="100000"/>
              </a:lnSpc>
              <a:spcBef>
                <a:spcPts val="480"/>
              </a:spcBef>
              <a:spcAft>
                <a:spcPts val="0"/>
              </a:spcAft>
              <a:buSzPts val="1320"/>
              <a:buChar char="■"/>
              <a:defRPr sz="2400"/>
            </a:lvl2pPr>
            <a:lvl3pPr indent="-292100" lvl="2" marL="1371600" algn="l">
              <a:lnSpc>
                <a:spcPct val="100000"/>
              </a:lnSpc>
              <a:spcBef>
                <a:spcPts val="400"/>
              </a:spcBef>
              <a:spcAft>
                <a:spcPts val="0"/>
              </a:spcAft>
              <a:buSzPts val="1000"/>
              <a:buChar char="■"/>
              <a:defRPr sz="2000"/>
            </a:lvl3pPr>
            <a:lvl4pPr indent="-291464" lvl="3" marL="1828800" algn="l">
              <a:lnSpc>
                <a:spcPct val="100000"/>
              </a:lnSpc>
              <a:spcBef>
                <a:spcPts val="360"/>
              </a:spcBef>
              <a:spcAft>
                <a:spcPts val="0"/>
              </a:spcAft>
              <a:buSzPts val="990"/>
              <a:buChar char="■"/>
              <a:defRPr sz="1800"/>
            </a:lvl4pPr>
            <a:lvl5pPr indent="-285750" lvl="4" marL="2286000" algn="l">
              <a:lnSpc>
                <a:spcPct val="100000"/>
              </a:lnSpc>
              <a:spcBef>
                <a:spcPts val="360"/>
              </a:spcBef>
              <a:spcAft>
                <a:spcPts val="0"/>
              </a:spcAft>
              <a:buSzPts val="900"/>
              <a:buChar char="■"/>
              <a:defRPr sz="1800"/>
            </a:lvl5pPr>
            <a:lvl6pPr indent="-285750" lvl="5" marL="2743200" algn="l">
              <a:lnSpc>
                <a:spcPct val="100000"/>
              </a:lnSpc>
              <a:spcBef>
                <a:spcPts val="360"/>
              </a:spcBef>
              <a:spcAft>
                <a:spcPts val="0"/>
              </a:spcAft>
              <a:buSzPts val="900"/>
              <a:buChar char="■"/>
              <a:defRPr sz="1800"/>
            </a:lvl6pPr>
            <a:lvl7pPr indent="-285750" lvl="6" marL="3200400" algn="l">
              <a:lnSpc>
                <a:spcPct val="100000"/>
              </a:lnSpc>
              <a:spcBef>
                <a:spcPts val="360"/>
              </a:spcBef>
              <a:spcAft>
                <a:spcPts val="0"/>
              </a:spcAft>
              <a:buSzPts val="900"/>
              <a:buChar char="■"/>
              <a:defRPr sz="1800"/>
            </a:lvl7pPr>
            <a:lvl8pPr indent="-285750" lvl="7" marL="3657600" algn="l">
              <a:lnSpc>
                <a:spcPct val="100000"/>
              </a:lnSpc>
              <a:spcBef>
                <a:spcPts val="360"/>
              </a:spcBef>
              <a:spcAft>
                <a:spcPts val="0"/>
              </a:spcAft>
              <a:buSzPts val="900"/>
              <a:buChar char="■"/>
              <a:defRPr sz="1800"/>
            </a:lvl8pPr>
            <a:lvl9pPr indent="-285750" lvl="8" marL="4114800" algn="l">
              <a:lnSpc>
                <a:spcPct val="100000"/>
              </a:lnSpc>
              <a:spcBef>
                <a:spcPts val="360"/>
              </a:spcBef>
              <a:spcAft>
                <a:spcPts val="0"/>
              </a:spcAft>
              <a:buSzPts val="900"/>
              <a:buChar char="■"/>
              <a:defRPr sz="1800"/>
            </a:lvl9pPr>
          </a:lstStyle>
          <a:p/>
        </p:txBody>
      </p:sp>
      <p:sp>
        <p:nvSpPr>
          <p:cNvPr id="70" name="Google Shape;70;p11"/>
          <p:cNvSpPr txBox="1"/>
          <p:nvPr>
            <p:ph idx="2" type="body"/>
          </p:nvPr>
        </p:nvSpPr>
        <p:spPr>
          <a:xfrm>
            <a:off x="4838700" y="1676400"/>
            <a:ext cx="4076700" cy="4456200"/>
          </a:xfrm>
          <a:prstGeom prst="rect">
            <a:avLst/>
          </a:prstGeom>
          <a:noFill/>
          <a:ln>
            <a:noFill/>
          </a:ln>
        </p:spPr>
        <p:txBody>
          <a:bodyPr anchorCtr="0" anchor="t" bIns="45700" lIns="91425" spcFirstLastPara="1" rIns="91425" wrap="square" tIns="45700"/>
          <a:lstStyle>
            <a:lvl1pPr indent="-335280" lvl="0" marL="457200" algn="l">
              <a:lnSpc>
                <a:spcPct val="100000"/>
              </a:lnSpc>
              <a:spcBef>
                <a:spcPts val="560"/>
              </a:spcBef>
              <a:spcAft>
                <a:spcPts val="0"/>
              </a:spcAft>
              <a:buSzPts val="1680"/>
              <a:buChar char="■"/>
              <a:defRPr sz="2800"/>
            </a:lvl1pPr>
            <a:lvl2pPr indent="-312419" lvl="1" marL="914400" algn="l">
              <a:lnSpc>
                <a:spcPct val="100000"/>
              </a:lnSpc>
              <a:spcBef>
                <a:spcPts val="480"/>
              </a:spcBef>
              <a:spcAft>
                <a:spcPts val="0"/>
              </a:spcAft>
              <a:buSzPts val="1320"/>
              <a:buChar char="■"/>
              <a:defRPr sz="2400"/>
            </a:lvl2pPr>
            <a:lvl3pPr indent="-292100" lvl="2" marL="1371600" algn="l">
              <a:lnSpc>
                <a:spcPct val="100000"/>
              </a:lnSpc>
              <a:spcBef>
                <a:spcPts val="400"/>
              </a:spcBef>
              <a:spcAft>
                <a:spcPts val="0"/>
              </a:spcAft>
              <a:buSzPts val="1000"/>
              <a:buChar char="■"/>
              <a:defRPr sz="2000"/>
            </a:lvl3pPr>
            <a:lvl4pPr indent="-291464" lvl="3" marL="1828800" algn="l">
              <a:lnSpc>
                <a:spcPct val="100000"/>
              </a:lnSpc>
              <a:spcBef>
                <a:spcPts val="360"/>
              </a:spcBef>
              <a:spcAft>
                <a:spcPts val="0"/>
              </a:spcAft>
              <a:buSzPts val="990"/>
              <a:buChar char="■"/>
              <a:defRPr sz="1800"/>
            </a:lvl4pPr>
            <a:lvl5pPr indent="-285750" lvl="4" marL="2286000" algn="l">
              <a:lnSpc>
                <a:spcPct val="100000"/>
              </a:lnSpc>
              <a:spcBef>
                <a:spcPts val="360"/>
              </a:spcBef>
              <a:spcAft>
                <a:spcPts val="0"/>
              </a:spcAft>
              <a:buSzPts val="900"/>
              <a:buChar char="■"/>
              <a:defRPr sz="1800"/>
            </a:lvl5pPr>
            <a:lvl6pPr indent="-285750" lvl="5" marL="2743200" algn="l">
              <a:lnSpc>
                <a:spcPct val="100000"/>
              </a:lnSpc>
              <a:spcBef>
                <a:spcPts val="360"/>
              </a:spcBef>
              <a:spcAft>
                <a:spcPts val="0"/>
              </a:spcAft>
              <a:buSzPts val="900"/>
              <a:buChar char="■"/>
              <a:defRPr sz="1800"/>
            </a:lvl6pPr>
            <a:lvl7pPr indent="-285750" lvl="6" marL="3200400" algn="l">
              <a:lnSpc>
                <a:spcPct val="100000"/>
              </a:lnSpc>
              <a:spcBef>
                <a:spcPts val="360"/>
              </a:spcBef>
              <a:spcAft>
                <a:spcPts val="0"/>
              </a:spcAft>
              <a:buSzPts val="900"/>
              <a:buChar char="■"/>
              <a:defRPr sz="1800"/>
            </a:lvl7pPr>
            <a:lvl8pPr indent="-285750" lvl="7" marL="3657600" algn="l">
              <a:lnSpc>
                <a:spcPct val="100000"/>
              </a:lnSpc>
              <a:spcBef>
                <a:spcPts val="360"/>
              </a:spcBef>
              <a:spcAft>
                <a:spcPts val="0"/>
              </a:spcAft>
              <a:buSzPts val="900"/>
              <a:buChar char="■"/>
              <a:defRPr sz="1800"/>
            </a:lvl8pPr>
            <a:lvl9pPr indent="-285750" lvl="8" marL="4114800" algn="l">
              <a:lnSpc>
                <a:spcPct val="100000"/>
              </a:lnSpc>
              <a:spcBef>
                <a:spcPts val="360"/>
              </a:spcBef>
              <a:spcAft>
                <a:spcPts val="0"/>
              </a:spcAft>
              <a:buSzPts val="900"/>
              <a:buChar char="■"/>
              <a:defRPr sz="1800"/>
            </a:lvl9pPr>
          </a:lstStyle>
          <a:p/>
        </p:txBody>
      </p:sp>
      <p:sp>
        <p:nvSpPr>
          <p:cNvPr id="71" name="Google Shape;71;p11"/>
          <p:cNvSpPr txBox="1"/>
          <p:nvPr>
            <p:ph idx="12" type="sldNum"/>
          </p:nvPr>
        </p:nvSpPr>
        <p:spPr>
          <a:xfrm>
            <a:off x="70104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78" name="Shape 78"/>
        <p:cNvGrpSpPr/>
        <p:nvPr/>
      </p:nvGrpSpPr>
      <p:grpSpPr>
        <a:xfrm>
          <a:off x="0" y="0"/>
          <a:ext cx="0" cy="0"/>
          <a:chOff x="0" y="0"/>
          <a:chExt cx="0" cy="0"/>
        </a:xfrm>
      </p:grpSpPr>
      <p:sp>
        <p:nvSpPr>
          <p:cNvPr id="79" name="Google Shape;79;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0" name="Google Shape;80;p13"/>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lstStyle>
            <a:lvl1pPr indent="-228600" lvl="0" marL="457200" algn="l">
              <a:lnSpc>
                <a:spcPct val="100000"/>
              </a:lnSpc>
              <a:spcBef>
                <a:spcPts val="480"/>
              </a:spcBef>
              <a:spcAft>
                <a:spcPts val="0"/>
              </a:spcAft>
              <a:buSzPts val="1440"/>
              <a:buNone/>
              <a:defRPr b="1" sz="2400"/>
            </a:lvl1pPr>
            <a:lvl2pPr indent="-228600" lvl="1" marL="914400" algn="l">
              <a:lnSpc>
                <a:spcPct val="100000"/>
              </a:lnSpc>
              <a:spcBef>
                <a:spcPts val="400"/>
              </a:spcBef>
              <a:spcAft>
                <a:spcPts val="0"/>
              </a:spcAft>
              <a:buSzPts val="1100"/>
              <a:buNone/>
              <a:defRPr b="1" sz="2000"/>
            </a:lvl2pPr>
            <a:lvl3pPr indent="-228600" lvl="2" marL="1371600" algn="l">
              <a:lnSpc>
                <a:spcPct val="100000"/>
              </a:lnSpc>
              <a:spcBef>
                <a:spcPts val="360"/>
              </a:spcBef>
              <a:spcAft>
                <a:spcPts val="0"/>
              </a:spcAft>
              <a:buSzPts val="900"/>
              <a:buNone/>
              <a:defRPr b="1" sz="1800"/>
            </a:lvl3pPr>
            <a:lvl4pPr indent="-228600" lvl="3" marL="1828800" algn="l">
              <a:lnSpc>
                <a:spcPct val="100000"/>
              </a:lnSpc>
              <a:spcBef>
                <a:spcPts val="320"/>
              </a:spcBef>
              <a:spcAft>
                <a:spcPts val="0"/>
              </a:spcAft>
              <a:buSzPts val="880"/>
              <a:buNone/>
              <a:defRPr b="1" sz="1600"/>
            </a:lvl4pPr>
            <a:lvl5pPr indent="-228600" lvl="4" marL="2286000" algn="l">
              <a:lnSpc>
                <a:spcPct val="100000"/>
              </a:lnSpc>
              <a:spcBef>
                <a:spcPts val="320"/>
              </a:spcBef>
              <a:spcAft>
                <a:spcPts val="0"/>
              </a:spcAft>
              <a:buSzPts val="800"/>
              <a:buNone/>
              <a:defRPr b="1" sz="1600"/>
            </a:lvl5pPr>
            <a:lvl6pPr indent="-228600" lvl="5" marL="2743200" algn="l">
              <a:lnSpc>
                <a:spcPct val="100000"/>
              </a:lnSpc>
              <a:spcBef>
                <a:spcPts val="320"/>
              </a:spcBef>
              <a:spcAft>
                <a:spcPts val="0"/>
              </a:spcAft>
              <a:buSzPts val="800"/>
              <a:buNone/>
              <a:defRPr b="1" sz="1600"/>
            </a:lvl6pPr>
            <a:lvl7pPr indent="-228600" lvl="6" marL="3200400" algn="l">
              <a:lnSpc>
                <a:spcPct val="100000"/>
              </a:lnSpc>
              <a:spcBef>
                <a:spcPts val="320"/>
              </a:spcBef>
              <a:spcAft>
                <a:spcPts val="0"/>
              </a:spcAft>
              <a:buSzPts val="800"/>
              <a:buNone/>
              <a:defRPr b="1" sz="1600"/>
            </a:lvl7pPr>
            <a:lvl8pPr indent="-228600" lvl="7" marL="3657600" algn="l">
              <a:lnSpc>
                <a:spcPct val="100000"/>
              </a:lnSpc>
              <a:spcBef>
                <a:spcPts val="320"/>
              </a:spcBef>
              <a:spcAft>
                <a:spcPts val="0"/>
              </a:spcAft>
              <a:buSzPts val="800"/>
              <a:buNone/>
              <a:defRPr b="1" sz="1600"/>
            </a:lvl8pPr>
            <a:lvl9pPr indent="-228600" lvl="8" marL="4114800" algn="l">
              <a:lnSpc>
                <a:spcPct val="100000"/>
              </a:lnSpc>
              <a:spcBef>
                <a:spcPts val="320"/>
              </a:spcBef>
              <a:spcAft>
                <a:spcPts val="0"/>
              </a:spcAft>
              <a:buSzPts val="800"/>
              <a:buNone/>
              <a:defRPr b="1" sz="1600"/>
            </a:lvl9pPr>
          </a:lstStyle>
          <a:p/>
        </p:txBody>
      </p:sp>
      <p:sp>
        <p:nvSpPr>
          <p:cNvPr id="81" name="Google Shape;81;p13"/>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lstStyle>
            <a:lvl1pPr indent="-320040" lvl="0" marL="457200" algn="l">
              <a:lnSpc>
                <a:spcPct val="100000"/>
              </a:lnSpc>
              <a:spcBef>
                <a:spcPts val="480"/>
              </a:spcBef>
              <a:spcAft>
                <a:spcPts val="0"/>
              </a:spcAft>
              <a:buSzPts val="1440"/>
              <a:buChar char="■"/>
              <a:defRPr sz="2400"/>
            </a:lvl1pPr>
            <a:lvl2pPr indent="-298450" lvl="1" marL="914400" algn="l">
              <a:lnSpc>
                <a:spcPct val="100000"/>
              </a:lnSpc>
              <a:spcBef>
                <a:spcPts val="400"/>
              </a:spcBef>
              <a:spcAft>
                <a:spcPts val="0"/>
              </a:spcAft>
              <a:buSzPts val="1100"/>
              <a:buChar char="■"/>
              <a:defRPr sz="2000"/>
            </a:lvl2pPr>
            <a:lvl3pPr indent="-285750" lvl="2" marL="1371600" algn="l">
              <a:lnSpc>
                <a:spcPct val="100000"/>
              </a:lnSpc>
              <a:spcBef>
                <a:spcPts val="360"/>
              </a:spcBef>
              <a:spcAft>
                <a:spcPts val="0"/>
              </a:spcAft>
              <a:buSzPts val="900"/>
              <a:buChar char="■"/>
              <a:defRPr sz="1800"/>
            </a:lvl3pPr>
            <a:lvl4pPr indent="-284480" lvl="3" marL="1828800" algn="l">
              <a:lnSpc>
                <a:spcPct val="100000"/>
              </a:lnSpc>
              <a:spcBef>
                <a:spcPts val="320"/>
              </a:spcBef>
              <a:spcAft>
                <a:spcPts val="0"/>
              </a:spcAft>
              <a:buSzPts val="880"/>
              <a:buChar char="■"/>
              <a:defRPr sz="1600"/>
            </a:lvl4pPr>
            <a:lvl5pPr indent="-279400" lvl="4" marL="2286000" algn="l">
              <a:lnSpc>
                <a:spcPct val="100000"/>
              </a:lnSpc>
              <a:spcBef>
                <a:spcPts val="320"/>
              </a:spcBef>
              <a:spcAft>
                <a:spcPts val="0"/>
              </a:spcAft>
              <a:buSzPts val="800"/>
              <a:buChar char="■"/>
              <a:defRPr sz="1600"/>
            </a:lvl5pPr>
            <a:lvl6pPr indent="-279400" lvl="5" marL="2743200" algn="l">
              <a:lnSpc>
                <a:spcPct val="100000"/>
              </a:lnSpc>
              <a:spcBef>
                <a:spcPts val="320"/>
              </a:spcBef>
              <a:spcAft>
                <a:spcPts val="0"/>
              </a:spcAft>
              <a:buSzPts val="800"/>
              <a:buChar char="■"/>
              <a:defRPr sz="1600"/>
            </a:lvl6pPr>
            <a:lvl7pPr indent="-279400" lvl="6" marL="3200400" algn="l">
              <a:lnSpc>
                <a:spcPct val="100000"/>
              </a:lnSpc>
              <a:spcBef>
                <a:spcPts val="320"/>
              </a:spcBef>
              <a:spcAft>
                <a:spcPts val="0"/>
              </a:spcAft>
              <a:buSzPts val="800"/>
              <a:buChar char="■"/>
              <a:defRPr sz="1600"/>
            </a:lvl7pPr>
            <a:lvl8pPr indent="-279400" lvl="7" marL="3657600" algn="l">
              <a:lnSpc>
                <a:spcPct val="100000"/>
              </a:lnSpc>
              <a:spcBef>
                <a:spcPts val="320"/>
              </a:spcBef>
              <a:spcAft>
                <a:spcPts val="0"/>
              </a:spcAft>
              <a:buSzPts val="800"/>
              <a:buChar char="■"/>
              <a:defRPr sz="1600"/>
            </a:lvl8pPr>
            <a:lvl9pPr indent="-279400" lvl="8" marL="4114800" algn="l">
              <a:lnSpc>
                <a:spcPct val="100000"/>
              </a:lnSpc>
              <a:spcBef>
                <a:spcPts val="320"/>
              </a:spcBef>
              <a:spcAft>
                <a:spcPts val="0"/>
              </a:spcAft>
              <a:buSzPts val="800"/>
              <a:buChar char="■"/>
              <a:defRPr sz="1600"/>
            </a:lvl9pPr>
          </a:lstStyle>
          <a:p/>
        </p:txBody>
      </p:sp>
      <p:sp>
        <p:nvSpPr>
          <p:cNvPr id="82" name="Google Shape;82;p13"/>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lstStyle>
            <a:lvl1pPr indent="-228600" lvl="0" marL="457200" algn="l">
              <a:lnSpc>
                <a:spcPct val="100000"/>
              </a:lnSpc>
              <a:spcBef>
                <a:spcPts val="480"/>
              </a:spcBef>
              <a:spcAft>
                <a:spcPts val="0"/>
              </a:spcAft>
              <a:buSzPts val="1440"/>
              <a:buNone/>
              <a:defRPr b="1" sz="2400"/>
            </a:lvl1pPr>
            <a:lvl2pPr indent="-228600" lvl="1" marL="914400" algn="l">
              <a:lnSpc>
                <a:spcPct val="100000"/>
              </a:lnSpc>
              <a:spcBef>
                <a:spcPts val="400"/>
              </a:spcBef>
              <a:spcAft>
                <a:spcPts val="0"/>
              </a:spcAft>
              <a:buSzPts val="1100"/>
              <a:buNone/>
              <a:defRPr b="1" sz="2000"/>
            </a:lvl2pPr>
            <a:lvl3pPr indent="-228600" lvl="2" marL="1371600" algn="l">
              <a:lnSpc>
                <a:spcPct val="100000"/>
              </a:lnSpc>
              <a:spcBef>
                <a:spcPts val="360"/>
              </a:spcBef>
              <a:spcAft>
                <a:spcPts val="0"/>
              </a:spcAft>
              <a:buSzPts val="900"/>
              <a:buNone/>
              <a:defRPr b="1" sz="1800"/>
            </a:lvl3pPr>
            <a:lvl4pPr indent="-228600" lvl="3" marL="1828800" algn="l">
              <a:lnSpc>
                <a:spcPct val="100000"/>
              </a:lnSpc>
              <a:spcBef>
                <a:spcPts val="320"/>
              </a:spcBef>
              <a:spcAft>
                <a:spcPts val="0"/>
              </a:spcAft>
              <a:buSzPts val="880"/>
              <a:buNone/>
              <a:defRPr b="1" sz="1600"/>
            </a:lvl4pPr>
            <a:lvl5pPr indent="-228600" lvl="4" marL="2286000" algn="l">
              <a:lnSpc>
                <a:spcPct val="100000"/>
              </a:lnSpc>
              <a:spcBef>
                <a:spcPts val="320"/>
              </a:spcBef>
              <a:spcAft>
                <a:spcPts val="0"/>
              </a:spcAft>
              <a:buSzPts val="800"/>
              <a:buNone/>
              <a:defRPr b="1" sz="1600"/>
            </a:lvl5pPr>
            <a:lvl6pPr indent="-228600" lvl="5" marL="2743200" algn="l">
              <a:lnSpc>
                <a:spcPct val="100000"/>
              </a:lnSpc>
              <a:spcBef>
                <a:spcPts val="320"/>
              </a:spcBef>
              <a:spcAft>
                <a:spcPts val="0"/>
              </a:spcAft>
              <a:buSzPts val="800"/>
              <a:buNone/>
              <a:defRPr b="1" sz="1600"/>
            </a:lvl6pPr>
            <a:lvl7pPr indent="-228600" lvl="6" marL="3200400" algn="l">
              <a:lnSpc>
                <a:spcPct val="100000"/>
              </a:lnSpc>
              <a:spcBef>
                <a:spcPts val="320"/>
              </a:spcBef>
              <a:spcAft>
                <a:spcPts val="0"/>
              </a:spcAft>
              <a:buSzPts val="800"/>
              <a:buNone/>
              <a:defRPr b="1" sz="1600"/>
            </a:lvl7pPr>
            <a:lvl8pPr indent="-228600" lvl="7" marL="3657600" algn="l">
              <a:lnSpc>
                <a:spcPct val="100000"/>
              </a:lnSpc>
              <a:spcBef>
                <a:spcPts val="320"/>
              </a:spcBef>
              <a:spcAft>
                <a:spcPts val="0"/>
              </a:spcAft>
              <a:buSzPts val="800"/>
              <a:buNone/>
              <a:defRPr b="1" sz="1600"/>
            </a:lvl8pPr>
            <a:lvl9pPr indent="-228600" lvl="8" marL="4114800" algn="l">
              <a:lnSpc>
                <a:spcPct val="100000"/>
              </a:lnSpc>
              <a:spcBef>
                <a:spcPts val="320"/>
              </a:spcBef>
              <a:spcAft>
                <a:spcPts val="0"/>
              </a:spcAft>
              <a:buSzPts val="800"/>
              <a:buNone/>
              <a:defRPr b="1" sz="1600"/>
            </a:lvl9pPr>
          </a:lstStyle>
          <a:p/>
        </p:txBody>
      </p:sp>
      <p:sp>
        <p:nvSpPr>
          <p:cNvPr id="83" name="Google Shape;83;p13"/>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lstStyle>
            <a:lvl1pPr indent="-320040" lvl="0" marL="457200" algn="l">
              <a:lnSpc>
                <a:spcPct val="100000"/>
              </a:lnSpc>
              <a:spcBef>
                <a:spcPts val="480"/>
              </a:spcBef>
              <a:spcAft>
                <a:spcPts val="0"/>
              </a:spcAft>
              <a:buSzPts val="1440"/>
              <a:buChar char="■"/>
              <a:defRPr sz="2400"/>
            </a:lvl1pPr>
            <a:lvl2pPr indent="-298450" lvl="1" marL="914400" algn="l">
              <a:lnSpc>
                <a:spcPct val="100000"/>
              </a:lnSpc>
              <a:spcBef>
                <a:spcPts val="400"/>
              </a:spcBef>
              <a:spcAft>
                <a:spcPts val="0"/>
              </a:spcAft>
              <a:buSzPts val="1100"/>
              <a:buChar char="■"/>
              <a:defRPr sz="2000"/>
            </a:lvl2pPr>
            <a:lvl3pPr indent="-285750" lvl="2" marL="1371600" algn="l">
              <a:lnSpc>
                <a:spcPct val="100000"/>
              </a:lnSpc>
              <a:spcBef>
                <a:spcPts val="360"/>
              </a:spcBef>
              <a:spcAft>
                <a:spcPts val="0"/>
              </a:spcAft>
              <a:buSzPts val="900"/>
              <a:buChar char="■"/>
              <a:defRPr sz="1800"/>
            </a:lvl3pPr>
            <a:lvl4pPr indent="-284480" lvl="3" marL="1828800" algn="l">
              <a:lnSpc>
                <a:spcPct val="100000"/>
              </a:lnSpc>
              <a:spcBef>
                <a:spcPts val="320"/>
              </a:spcBef>
              <a:spcAft>
                <a:spcPts val="0"/>
              </a:spcAft>
              <a:buSzPts val="880"/>
              <a:buChar char="■"/>
              <a:defRPr sz="1600"/>
            </a:lvl4pPr>
            <a:lvl5pPr indent="-279400" lvl="4" marL="2286000" algn="l">
              <a:lnSpc>
                <a:spcPct val="100000"/>
              </a:lnSpc>
              <a:spcBef>
                <a:spcPts val="320"/>
              </a:spcBef>
              <a:spcAft>
                <a:spcPts val="0"/>
              </a:spcAft>
              <a:buSzPts val="800"/>
              <a:buChar char="■"/>
              <a:defRPr sz="1600"/>
            </a:lvl5pPr>
            <a:lvl6pPr indent="-279400" lvl="5" marL="2743200" algn="l">
              <a:lnSpc>
                <a:spcPct val="100000"/>
              </a:lnSpc>
              <a:spcBef>
                <a:spcPts val="320"/>
              </a:spcBef>
              <a:spcAft>
                <a:spcPts val="0"/>
              </a:spcAft>
              <a:buSzPts val="800"/>
              <a:buChar char="■"/>
              <a:defRPr sz="1600"/>
            </a:lvl6pPr>
            <a:lvl7pPr indent="-279400" lvl="6" marL="3200400" algn="l">
              <a:lnSpc>
                <a:spcPct val="100000"/>
              </a:lnSpc>
              <a:spcBef>
                <a:spcPts val="320"/>
              </a:spcBef>
              <a:spcAft>
                <a:spcPts val="0"/>
              </a:spcAft>
              <a:buSzPts val="800"/>
              <a:buChar char="■"/>
              <a:defRPr sz="1600"/>
            </a:lvl7pPr>
            <a:lvl8pPr indent="-279400" lvl="7" marL="3657600" algn="l">
              <a:lnSpc>
                <a:spcPct val="100000"/>
              </a:lnSpc>
              <a:spcBef>
                <a:spcPts val="320"/>
              </a:spcBef>
              <a:spcAft>
                <a:spcPts val="0"/>
              </a:spcAft>
              <a:buSzPts val="800"/>
              <a:buChar char="■"/>
              <a:defRPr sz="1600"/>
            </a:lvl8pPr>
            <a:lvl9pPr indent="-279400" lvl="8" marL="4114800" algn="l">
              <a:lnSpc>
                <a:spcPct val="100000"/>
              </a:lnSpc>
              <a:spcBef>
                <a:spcPts val="320"/>
              </a:spcBef>
              <a:spcAft>
                <a:spcPts val="0"/>
              </a:spcAft>
              <a:buSzPts val="800"/>
              <a:buChar char="■"/>
              <a:defRPr sz="1600"/>
            </a:lvl9pPr>
          </a:lstStyle>
          <a:p/>
        </p:txBody>
      </p:sp>
      <p:sp>
        <p:nvSpPr>
          <p:cNvPr id="84" name="Google Shape;84;p13"/>
          <p:cNvSpPr txBox="1"/>
          <p:nvPr>
            <p:ph idx="12" type="sldNum"/>
          </p:nvPr>
        </p:nvSpPr>
        <p:spPr>
          <a:xfrm>
            <a:off x="70104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1" name="Shape 91"/>
        <p:cNvGrpSpPr/>
        <p:nvPr/>
      </p:nvGrpSpPr>
      <p:grpSpPr>
        <a:xfrm>
          <a:off x="0" y="0"/>
          <a:ext cx="0" cy="0"/>
          <a:chOff x="0" y="0"/>
          <a:chExt cx="0" cy="0"/>
        </a:xfrm>
      </p:grpSpPr>
      <p:sp>
        <p:nvSpPr>
          <p:cNvPr id="92" name="Google Shape;92;p15"/>
          <p:cNvSpPr txBox="1"/>
          <p:nvPr>
            <p:ph idx="12" type="sldNum"/>
          </p:nvPr>
        </p:nvSpPr>
        <p:spPr>
          <a:xfrm>
            <a:off x="70104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99" name="Shape 99"/>
        <p:cNvGrpSpPr/>
        <p:nvPr/>
      </p:nvGrpSpPr>
      <p:grpSpPr>
        <a:xfrm>
          <a:off x="0" y="0"/>
          <a:ext cx="0" cy="0"/>
          <a:chOff x="0" y="0"/>
          <a:chExt cx="0" cy="0"/>
        </a:xfrm>
      </p:grpSpPr>
      <p:sp>
        <p:nvSpPr>
          <p:cNvPr id="100" name="Google Shape;100;p17"/>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1" name="Google Shape;101;p17"/>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lstStyle>
            <a:lvl1pPr indent="-350520" lvl="0" marL="457200" algn="l">
              <a:lnSpc>
                <a:spcPct val="100000"/>
              </a:lnSpc>
              <a:spcBef>
                <a:spcPts val="640"/>
              </a:spcBef>
              <a:spcAft>
                <a:spcPts val="0"/>
              </a:spcAft>
              <a:buSzPts val="1920"/>
              <a:buChar char="■"/>
              <a:defRPr sz="3200"/>
            </a:lvl1pPr>
            <a:lvl2pPr indent="-326390" lvl="1" marL="914400" algn="l">
              <a:lnSpc>
                <a:spcPct val="100000"/>
              </a:lnSpc>
              <a:spcBef>
                <a:spcPts val="560"/>
              </a:spcBef>
              <a:spcAft>
                <a:spcPts val="0"/>
              </a:spcAft>
              <a:buSzPts val="1540"/>
              <a:buChar char="■"/>
              <a:defRPr sz="2800"/>
            </a:lvl2pPr>
            <a:lvl3pPr indent="-304800" lvl="2" marL="1371600" algn="l">
              <a:lnSpc>
                <a:spcPct val="100000"/>
              </a:lnSpc>
              <a:spcBef>
                <a:spcPts val="480"/>
              </a:spcBef>
              <a:spcAft>
                <a:spcPts val="0"/>
              </a:spcAft>
              <a:buSzPts val="1200"/>
              <a:buChar char="■"/>
              <a:defRPr sz="2400"/>
            </a:lvl3pPr>
            <a:lvl4pPr indent="-298450" lvl="3" marL="1828800" algn="l">
              <a:lnSpc>
                <a:spcPct val="100000"/>
              </a:lnSpc>
              <a:spcBef>
                <a:spcPts val="400"/>
              </a:spcBef>
              <a:spcAft>
                <a:spcPts val="0"/>
              </a:spcAft>
              <a:buSzPts val="1100"/>
              <a:buChar char="■"/>
              <a:defRPr sz="2000"/>
            </a:lvl4pPr>
            <a:lvl5pPr indent="-292100" lvl="4" marL="2286000" algn="l">
              <a:lnSpc>
                <a:spcPct val="100000"/>
              </a:lnSpc>
              <a:spcBef>
                <a:spcPts val="400"/>
              </a:spcBef>
              <a:spcAft>
                <a:spcPts val="0"/>
              </a:spcAft>
              <a:buSzPts val="1000"/>
              <a:buChar char="■"/>
              <a:defRPr sz="2000"/>
            </a:lvl5pPr>
            <a:lvl6pPr indent="-292100" lvl="5" marL="2743200" algn="l">
              <a:lnSpc>
                <a:spcPct val="100000"/>
              </a:lnSpc>
              <a:spcBef>
                <a:spcPts val="400"/>
              </a:spcBef>
              <a:spcAft>
                <a:spcPts val="0"/>
              </a:spcAft>
              <a:buSzPts val="1000"/>
              <a:buChar char="■"/>
              <a:defRPr sz="2000"/>
            </a:lvl6pPr>
            <a:lvl7pPr indent="-292100" lvl="6" marL="3200400" algn="l">
              <a:lnSpc>
                <a:spcPct val="100000"/>
              </a:lnSpc>
              <a:spcBef>
                <a:spcPts val="400"/>
              </a:spcBef>
              <a:spcAft>
                <a:spcPts val="0"/>
              </a:spcAft>
              <a:buSzPts val="1000"/>
              <a:buChar char="■"/>
              <a:defRPr sz="2000"/>
            </a:lvl7pPr>
            <a:lvl8pPr indent="-292100" lvl="7" marL="3657600" algn="l">
              <a:lnSpc>
                <a:spcPct val="100000"/>
              </a:lnSpc>
              <a:spcBef>
                <a:spcPts val="400"/>
              </a:spcBef>
              <a:spcAft>
                <a:spcPts val="0"/>
              </a:spcAft>
              <a:buSzPts val="1000"/>
              <a:buChar char="■"/>
              <a:defRPr sz="2000"/>
            </a:lvl8pPr>
            <a:lvl9pPr indent="-292100" lvl="8" marL="4114800" algn="l">
              <a:lnSpc>
                <a:spcPct val="100000"/>
              </a:lnSpc>
              <a:spcBef>
                <a:spcPts val="400"/>
              </a:spcBef>
              <a:spcAft>
                <a:spcPts val="0"/>
              </a:spcAft>
              <a:buSzPts val="1000"/>
              <a:buChar char="■"/>
              <a:defRPr sz="2000"/>
            </a:lvl9pPr>
          </a:lstStyle>
          <a:p/>
        </p:txBody>
      </p:sp>
      <p:sp>
        <p:nvSpPr>
          <p:cNvPr id="102" name="Google Shape;102;p17"/>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lstStyle>
            <a:lvl1pPr indent="-228600" lvl="0" marL="457200" algn="l">
              <a:lnSpc>
                <a:spcPct val="100000"/>
              </a:lnSpc>
              <a:spcBef>
                <a:spcPts val="280"/>
              </a:spcBef>
              <a:spcAft>
                <a:spcPts val="0"/>
              </a:spcAft>
              <a:buSzPts val="840"/>
              <a:buNone/>
              <a:defRPr sz="1400"/>
            </a:lvl1pPr>
            <a:lvl2pPr indent="-228600" lvl="1" marL="914400" algn="l">
              <a:lnSpc>
                <a:spcPct val="100000"/>
              </a:lnSpc>
              <a:spcBef>
                <a:spcPts val="240"/>
              </a:spcBef>
              <a:spcAft>
                <a:spcPts val="0"/>
              </a:spcAft>
              <a:buSzPts val="660"/>
              <a:buNone/>
              <a:defRPr sz="1200"/>
            </a:lvl2pPr>
            <a:lvl3pPr indent="-228600" lvl="2" marL="1371600" algn="l">
              <a:lnSpc>
                <a:spcPct val="100000"/>
              </a:lnSpc>
              <a:spcBef>
                <a:spcPts val="200"/>
              </a:spcBef>
              <a:spcAft>
                <a:spcPts val="0"/>
              </a:spcAft>
              <a:buSzPts val="500"/>
              <a:buNone/>
              <a:defRPr sz="1000"/>
            </a:lvl3pPr>
            <a:lvl4pPr indent="-228600" lvl="3" marL="1828800" algn="l">
              <a:lnSpc>
                <a:spcPct val="100000"/>
              </a:lnSpc>
              <a:spcBef>
                <a:spcPts val="180"/>
              </a:spcBef>
              <a:spcAft>
                <a:spcPts val="0"/>
              </a:spcAft>
              <a:buSzPts val="495"/>
              <a:buNone/>
              <a:defRPr sz="900"/>
            </a:lvl4pPr>
            <a:lvl5pPr indent="-228600" lvl="4" marL="2286000" algn="l">
              <a:lnSpc>
                <a:spcPct val="100000"/>
              </a:lnSpc>
              <a:spcBef>
                <a:spcPts val="180"/>
              </a:spcBef>
              <a:spcAft>
                <a:spcPts val="0"/>
              </a:spcAft>
              <a:buSzPts val="450"/>
              <a:buNone/>
              <a:defRPr sz="900"/>
            </a:lvl5pPr>
            <a:lvl6pPr indent="-228600" lvl="5" marL="2743200" algn="l">
              <a:lnSpc>
                <a:spcPct val="100000"/>
              </a:lnSpc>
              <a:spcBef>
                <a:spcPts val="180"/>
              </a:spcBef>
              <a:spcAft>
                <a:spcPts val="0"/>
              </a:spcAft>
              <a:buSzPts val="450"/>
              <a:buNone/>
              <a:defRPr sz="900"/>
            </a:lvl6pPr>
            <a:lvl7pPr indent="-228600" lvl="6" marL="3200400" algn="l">
              <a:lnSpc>
                <a:spcPct val="100000"/>
              </a:lnSpc>
              <a:spcBef>
                <a:spcPts val="180"/>
              </a:spcBef>
              <a:spcAft>
                <a:spcPts val="0"/>
              </a:spcAft>
              <a:buSzPts val="450"/>
              <a:buNone/>
              <a:defRPr sz="900"/>
            </a:lvl7pPr>
            <a:lvl8pPr indent="-228600" lvl="7" marL="3657600" algn="l">
              <a:lnSpc>
                <a:spcPct val="100000"/>
              </a:lnSpc>
              <a:spcBef>
                <a:spcPts val="180"/>
              </a:spcBef>
              <a:spcAft>
                <a:spcPts val="0"/>
              </a:spcAft>
              <a:buSzPts val="450"/>
              <a:buNone/>
              <a:defRPr sz="900"/>
            </a:lvl8pPr>
            <a:lvl9pPr indent="-228600" lvl="8" marL="4114800" algn="l">
              <a:lnSpc>
                <a:spcPct val="100000"/>
              </a:lnSpc>
              <a:spcBef>
                <a:spcPts val="180"/>
              </a:spcBef>
              <a:spcAft>
                <a:spcPts val="0"/>
              </a:spcAft>
              <a:buSzPts val="450"/>
              <a:buNone/>
              <a:defRPr sz="900"/>
            </a:lvl9pPr>
          </a:lstStyle>
          <a:p/>
        </p:txBody>
      </p:sp>
      <p:sp>
        <p:nvSpPr>
          <p:cNvPr id="103" name="Google Shape;103;p17"/>
          <p:cNvSpPr txBox="1"/>
          <p:nvPr>
            <p:ph idx="12" type="sldNum"/>
          </p:nvPr>
        </p:nvSpPr>
        <p:spPr>
          <a:xfrm>
            <a:off x="70104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10" name="Shape 110"/>
        <p:cNvGrpSpPr/>
        <p:nvPr/>
      </p:nvGrpSpPr>
      <p:grpSpPr>
        <a:xfrm>
          <a:off x="0" y="0"/>
          <a:ext cx="0" cy="0"/>
          <a:chOff x="0" y="0"/>
          <a:chExt cx="0" cy="0"/>
        </a:xfrm>
      </p:grpSpPr>
      <p:sp>
        <p:nvSpPr>
          <p:cNvPr id="111" name="Google Shape;111;p19"/>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2" name="Google Shape;112;p19"/>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0" algn="l">
              <a:lnSpc>
                <a:spcPct val="100000"/>
              </a:lnSpc>
              <a:spcBef>
                <a:spcPts val="640"/>
              </a:spcBef>
              <a:spcAft>
                <a:spcPts val="0"/>
              </a:spcAft>
              <a:buClr>
                <a:schemeClr val="accent2"/>
              </a:buClr>
              <a:buSzPts val="1920"/>
              <a:buFont typeface="Noto Sans Symbols"/>
              <a:buNone/>
              <a:defRPr b="0" i="0" sz="3200" u="none" cap="none" strike="noStrike">
                <a:solidFill>
                  <a:srgbClr val="0000FF"/>
                </a:solidFill>
                <a:latin typeface="Arial"/>
                <a:ea typeface="Arial"/>
                <a:cs typeface="Arial"/>
                <a:sym typeface="Arial"/>
              </a:defRPr>
            </a:lvl1pPr>
            <a:lvl2pPr lvl="1" marR="0" rtl="0" algn="l">
              <a:lnSpc>
                <a:spcPct val="100000"/>
              </a:lnSpc>
              <a:spcBef>
                <a:spcPts val="560"/>
              </a:spcBef>
              <a:spcAft>
                <a:spcPts val="0"/>
              </a:spcAft>
              <a:buClr>
                <a:schemeClr val="hlink"/>
              </a:buClr>
              <a:buSzPts val="1540"/>
              <a:buFont typeface="Noto Sans Symbols"/>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folHlink"/>
              </a:buClr>
              <a:buSzPts val="1200"/>
              <a:buFont typeface="Noto Sans Symbols"/>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accent2"/>
              </a:buClr>
              <a:buSzPts val="1100"/>
              <a:buFont typeface="Noto Sans Symbols"/>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accent1"/>
              </a:buClr>
              <a:buSzPts val="1000"/>
              <a:buFont typeface="Noto Sans Symbols"/>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accent1"/>
              </a:buClr>
              <a:buSzPts val="1000"/>
              <a:buFont typeface="Noto Sans Symbols"/>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accent1"/>
              </a:buClr>
              <a:buSzPts val="1000"/>
              <a:buFont typeface="Noto Sans Symbols"/>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accent1"/>
              </a:buClr>
              <a:buSzPts val="1000"/>
              <a:buFont typeface="Noto Sans Symbols"/>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accent1"/>
              </a:buClr>
              <a:buSzPts val="1000"/>
              <a:buFont typeface="Noto Sans Symbols"/>
              <a:buNone/>
              <a:defRPr b="0" i="0" sz="2000" u="none" cap="none" strike="noStrike">
                <a:solidFill>
                  <a:schemeClr val="dk1"/>
                </a:solidFill>
                <a:latin typeface="Arial"/>
                <a:ea typeface="Arial"/>
                <a:cs typeface="Arial"/>
                <a:sym typeface="Arial"/>
              </a:defRPr>
            </a:lvl9pPr>
          </a:lstStyle>
          <a:p/>
        </p:txBody>
      </p:sp>
      <p:sp>
        <p:nvSpPr>
          <p:cNvPr id="113" name="Google Shape;113;p19"/>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lstStyle>
            <a:lvl1pPr indent="-228600" lvl="0" marL="457200" algn="l">
              <a:lnSpc>
                <a:spcPct val="100000"/>
              </a:lnSpc>
              <a:spcBef>
                <a:spcPts val="280"/>
              </a:spcBef>
              <a:spcAft>
                <a:spcPts val="0"/>
              </a:spcAft>
              <a:buSzPts val="840"/>
              <a:buNone/>
              <a:defRPr sz="1400"/>
            </a:lvl1pPr>
            <a:lvl2pPr indent="-228600" lvl="1" marL="914400" algn="l">
              <a:lnSpc>
                <a:spcPct val="100000"/>
              </a:lnSpc>
              <a:spcBef>
                <a:spcPts val="240"/>
              </a:spcBef>
              <a:spcAft>
                <a:spcPts val="0"/>
              </a:spcAft>
              <a:buSzPts val="660"/>
              <a:buNone/>
              <a:defRPr sz="1200"/>
            </a:lvl2pPr>
            <a:lvl3pPr indent="-228600" lvl="2" marL="1371600" algn="l">
              <a:lnSpc>
                <a:spcPct val="100000"/>
              </a:lnSpc>
              <a:spcBef>
                <a:spcPts val="200"/>
              </a:spcBef>
              <a:spcAft>
                <a:spcPts val="0"/>
              </a:spcAft>
              <a:buSzPts val="500"/>
              <a:buNone/>
              <a:defRPr sz="1000"/>
            </a:lvl3pPr>
            <a:lvl4pPr indent="-228600" lvl="3" marL="1828800" algn="l">
              <a:lnSpc>
                <a:spcPct val="100000"/>
              </a:lnSpc>
              <a:spcBef>
                <a:spcPts val="180"/>
              </a:spcBef>
              <a:spcAft>
                <a:spcPts val="0"/>
              </a:spcAft>
              <a:buSzPts val="495"/>
              <a:buNone/>
              <a:defRPr sz="900"/>
            </a:lvl4pPr>
            <a:lvl5pPr indent="-228600" lvl="4" marL="2286000" algn="l">
              <a:lnSpc>
                <a:spcPct val="100000"/>
              </a:lnSpc>
              <a:spcBef>
                <a:spcPts val="180"/>
              </a:spcBef>
              <a:spcAft>
                <a:spcPts val="0"/>
              </a:spcAft>
              <a:buSzPts val="450"/>
              <a:buNone/>
              <a:defRPr sz="900"/>
            </a:lvl5pPr>
            <a:lvl6pPr indent="-228600" lvl="5" marL="2743200" algn="l">
              <a:lnSpc>
                <a:spcPct val="100000"/>
              </a:lnSpc>
              <a:spcBef>
                <a:spcPts val="180"/>
              </a:spcBef>
              <a:spcAft>
                <a:spcPts val="0"/>
              </a:spcAft>
              <a:buSzPts val="450"/>
              <a:buNone/>
              <a:defRPr sz="900"/>
            </a:lvl6pPr>
            <a:lvl7pPr indent="-228600" lvl="6" marL="3200400" algn="l">
              <a:lnSpc>
                <a:spcPct val="100000"/>
              </a:lnSpc>
              <a:spcBef>
                <a:spcPts val="180"/>
              </a:spcBef>
              <a:spcAft>
                <a:spcPts val="0"/>
              </a:spcAft>
              <a:buSzPts val="450"/>
              <a:buNone/>
              <a:defRPr sz="900"/>
            </a:lvl7pPr>
            <a:lvl8pPr indent="-228600" lvl="7" marL="3657600" algn="l">
              <a:lnSpc>
                <a:spcPct val="100000"/>
              </a:lnSpc>
              <a:spcBef>
                <a:spcPts val="180"/>
              </a:spcBef>
              <a:spcAft>
                <a:spcPts val="0"/>
              </a:spcAft>
              <a:buSzPts val="450"/>
              <a:buNone/>
              <a:defRPr sz="900"/>
            </a:lvl8pPr>
            <a:lvl9pPr indent="-228600" lvl="8" marL="4114800" algn="l">
              <a:lnSpc>
                <a:spcPct val="100000"/>
              </a:lnSpc>
              <a:spcBef>
                <a:spcPts val="180"/>
              </a:spcBef>
              <a:spcAft>
                <a:spcPts val="0"/>
              </a:spcAft>
              <a:buSzPts val="450"/>
              <a:buNone/>
              <a:defRPr sz="900"/>
            </a:lvl9pPr>
          </a:lstStyle>
          <a:p/>
        </p:txBody>
      </p:sp>
      <p:sp>
        <p:nvSpPr>
          <p:cNvPr id="114" name="Google Shape;114;p19"/>
          <p:cNvSpPr txBox="1"/>
          <p:nvPr>
            <p:ph idx="12" type="sldNum"/>
          </p:nvPr>
        </p:nvSpPr>
        <p:spPr>
          <a:xfrm>
            <a:off x="70104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0.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9.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1.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5.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12.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8.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11.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7.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6.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4.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1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290456" y="2012935"/>
            <a:ext cx="711152" cy="474642"/>
            <a:chOff x="1143000" y="533400"/>
            <a:chExt cx="990600" cy="685800"/>
          </a:xfrm>
        </p:grpSpPr>
        <p:sp>
          <p:nvSpPr>
            <p:cNvPr id="11" name="Google Shape;11;p1"/>
            <p:cNvSpPr txBox="1"/>
            <p:nvPr/>
          </p:nvSpPr>
          <p:spPr>
            <a:xfrm>
              <a:off x="1143000" y="533400"/>
              <a:ext cx="609600" cy="6858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12" name="Google Shape;12;p1"/>
            <p:cNvSpPr txBox="1"/>
            <p:nvPr/>
          </p:nvSpPr>
          <p:spPr>
            <a:xfrm>
              <a:off x="1676400" y="533400"/>
              <a:ext cx="457200" cy="6858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grpSp>
      <p:grpSp>
        <p:nvGrpSpPr>
          <p:cNvPr id="13" name="Google Shape;13;p1"/>
          <p:cNvGrpSpPr/>
          <p:nvPr/>
        </p:nvGrpSpPr>
        <p:grpSpPr>
          <a:xfrm>
            <a:off x="414389" y="2435104"/>
            <a:ext cx="738286" cy="474642"/>
            <a:chOff x="1447800" y="4191000"/>
            <a:chExt cx="1066887" cy="685800"/>
          </a:xfrm>
        </p:grpSpPr>
        <p:sp>
          <p:nvSpPr>
            <p:cNvPr id="14" name="Google Shape;14;p1"/>
            <p:cNvSpPr txBox="1"/>
            <p:nvPr/>
          </p:nvSpPr>
          <p:spPr>
            <a:xfrm>
              <a:off x="1447800" y="4191000"/>
              <a:ext cx="609600" cy="685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15" name="Google Shape;15;p1"/>
            <p:cNvSpPr txBox="1"/>
            <p:nvPr/>
          </p:nvSpPr>
          <p:spPr>
            <a:xfrm>
              <a:off x="1982787" y="4191000"/>
              <a:ext cx="531900" cy="685800"/>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grpSp>
      <p:sp>
        <p:nvSpPr>
          <p:cNvPr id="16" name="Google Shape;16;p1"/>
          <p:cNvSpPr txBox="1"/>
          <p:nvPr/>
        </p:nvSpPr>
        <p:spPr>
          <a:xfrm>
            <a:off x="0" y="2362200"/>
            <a:ext cx="560400" cy="422400"/>
          </a:xfrm>
          <a:prstGeom prst="rect">
            <a:avLst/>
          </a:prstGeom>
          <a:gradFill>
            <a:gsLst>
              <a:gs pos="0">
                <a:schemeClr val="lt1"/>
              </a:gs>
              <a:gs pos="100000">
                <a:schemeClr val="hlink"/>
              </a:gs>
            </a:gsLst>
            <a:lin ang="18900044"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17" name="Google Shape;17;p1"/>
          <p:cNvSpPr txBox="1"/>
          <p:nvPr/>
        </p:nvSpPr>
        <p:spPr>
          <a:xfrm>
            <a:off x="612775" y="2224087"/>
            <a:ext cx="31800" cy="1052400"/>
          </a:xfrm>
          <a:prstGeom prst="rect">
            <a:avLst/>
          </a:prstGeom>
          <a:solidFill>
            <a:srgbClr val="00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18" name="Google Shape;18;p1"/>
          <p:cNvSpPr txBox="1"/>
          <p:nvPr/>
        </p:nvSpPr>
        <p:spPr>
          <a:xfrm>
            <a:off x="536575" y="2681287"/>
            <a:ext cx="8226300" cy="31800"/>
          </a:xfrm>
          <a:prstGeom prst="rect">
            <a:avLst/>
          </a:prstGeom>
          <a:solidFill>
            <a:srgbClr val="00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19" name="Google Shape;19;p1"/>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9pPr>
          </a:lstStyle>
          <a:p/>
        </p:txBody>
      </p:sp>
      <p:sp>
        <p:nvSpPr>
          <p:cNvPr id="20" name="Google Shape;20;p1"/>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lstStyle>
            <a:lvl1pPr indent="-342900" lvl="0" marL="457200" marR="0" rtl="0" algn="l">
              <a:lnSpc>
                <a:spcPct val="100000"/>
              </a:lnSpc>
              <a:spcBef>
                <a:spcPts val="600"/>
              </a:spcBef>
              <a:spcAft>
                <a:spcPts val="0"/>
              </a:spcAft>
              <a:buClr>
                <a:schemeClr val="accent2"/>
              </a:buClr>
              <a:buSzPts val="1800"/>
              <a:buFont typeface="Noto Sans Symbols"/>
              <a:buChar char="■"/>
              <a:defRPr b="0" i="0" sz="3000" u="none" cap="none" strike="noStrike">
                <a:solidFill>
                  <a:srgbClr val="0000FF"/>
                </a:solidFill>
                <a:latin typeface="Arial"/>
                <a:ea typeface="Arial"/>
                <a:cs typeface="Arial"/>
                <a:sym typeface="Arial"/>
              </a:defRPr>
            </a:lvl1pPr>
            <a:lvl2pPr indent="-319405" lvl="1" marL="914400" marR="0" rtl="0" algn="l">
              <a:lnSpc>
                <a:spcPct val="100000"/>
              </a:lnSpc>
              <a:spcBef>
                <a:spcPts val="520"/>
              </a:spcBef>
              <a:spcAft>
                <a:spcPts val="0"/>
              </a:spcAft>
              <a:buClr>
                <a:schemeClr val="hlink"/>
              </a:buClr>
              <a:buSzPts val="1430"/>
              <a:buFont typeface="Noto Sans Symbols"/>
              <a:buChar char="■"/>
              <a:defRPr b="0" i="0" sz="2600" u="none" cap="none" strike="noStrike">
                <a:solidFill>
                  <a:schemeClr val="dk1"/>
                </a:solidFill>
                <a:latin typeface="Arial"/>
                <a:ea typeface="Arial"/>
                <a:cs typeface="Arial"/>
                <a:sym typeface="Arial"/>
              </a:defRPr>
            </a:lvl2pPr>
            <a:lvl3pPr indent="-304800" lvl="2" marL="1371600" marR="0" rtl="0" algn="l">
              <a:lnSpc>
                <a:spcPct val="100000"/>
              </a:lnSpc>
              <a:spcBef>
                <a:spcPts val="480"/>
              </a:spcBef>
              <a:spcAft>
                <a:spcPts val="0"/>
              </a:spcAft>
              <a:buClr>
                <a:schemeClr val="folHlink"/>
              </a:buClr>
              <a:buSzPts val="1200"/>
              <a:buFont typeface="Noto Sans Symbols"/>
              <a:buChar char="■"/>
              <a:defRPr b="0" i="0" sz="2400" u="none" cap="none" strike="noStrike">
                <a:solidFill>
                  <a:schemeClr val="dk1"/>
                </a:solidFill>
                <a:latin typeface="Arial"/>
                <a:ea typeface="Arial"/>
                <a:cs typeface="Arial"/>
                <a:sym typeface="Arial"/>
              </a:defRPr>
            </a:lvl3pPr>
            <a:lvl4pPr indent="-298450" lvl="3" marL="1828800" marR="0" rtl="0" algn="l">
              <a:lnSpc>
                <a:spcPct val="100000"/>
              </a:lnSpc>
              <a:spcBef>
                <a:spcPts val="400"/>
              </a:spcBef>
              <a:spcAft>
                <a:spcPts val="0"/>
              </a:spcAft>
              <a:buClr>
                <a:schemeClr val="accent2"/>
              </a:buClr>
              <a:buSzPts val="1100"/>
              <a:buFont typeface="Noto Sans Symbols"/>
              <a:buChar char="■"/>
              <a:defRPr b="0" i="0" sz="2000" u="none" cap="none" strike="noStrike">
                <a:solidFill>
                  <a:schemeClr val="dk1"/>
                </a:solidFill>
                <a:latin typeface="Arial"/>
                <a:ea typeface="Arial"/>
                <a:cs typeface="Arial"/>
                <a:sym typeface="Arial"/>
              </a:defRPr>
            </a:lvl4pPr>
            <a:lvl5pPr indent="-292100" lvl="4" marL="22860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5pPr>
            <a:lvl6pPr indent="-292100" lvl="5" marL="27432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6pPr>
            <a:lvl7pPr indent="-292100" lvl="6" marL="32004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7pPr>
            <a:lvl8pPr indent="-292100" lvl="7" marL="36576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8pPr>
            <a:lvl9pPr indent="-292100" lvl="8" marL="41148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21" name="Google Shape;21;p1"/>
          <p:cNvSpPr txBox="1"/>
          <p:nvPr>
            <p:ph idx="12" type="sldNum"/>
          </p:nvPr>
        </p:nvSpPr>
        <p:spPr>
          <a:xfrm>
            <a:off x="7239000" y="63246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4" name="Shape 104"/>
        <p:cNvGrpSpPr/>
        <p:nvPr/>
      </p:nvGrpSpPr>
      <p:grpSpPr>
        <a:xfrm>
          <a:off x="0" y="0"/>
          <a:ext cx="0" cy="0"/>
          <a:chOff x="0" y="0"/>
          <a:chExt cx="0" cy="0"/>
        </a:xfrm>
      </p:grpSpPr>
      <p:sp>
        <p:nvSpPr>
          <p:cNvPr id="105" name="Google Shape;105;p18"/>
          <p:cNvSpPr txBox="1"/>
          <p:nvPr/>
        </p:nvSpPr>
        <p:spPr>
          <a:xfrm>
            <a:off x="0" y="0"/>
            <a:ext cx="9144000" cy="12954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106" name="Google Shape;106;p18"/>
          <p:cNvSpPr txBox="1"/>
          <p:nvPr/>
        </p:nvSpPr>
        <p:spPr>
          <a:xfrm>
            <a:off x="4762" y="6483350"/>
            <a:ext cx="4494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07" name="Google Shape;107;p18"/>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9pPr>
          </a:lstStyle>
          <a:p/>
        </p:txBody>
      </p:sp>
      <p:sp>
        <p:nvSpPr>
          <p:cNvPr id="108" name="Google Shape;108;p18"/>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lstStyle>
            <a:lvl1pPr indent="-342900" lvl="0" marL="457200" marR="0" rtl="0" algn="l">
              <a:lnSpc>
                <a:spcPct val="100000"/>
              </a:lnSpc>
              <a:spcBef>
                <a:spcPts val="600"/>
              </a:spcBef>
              <a:spcAft>
                <a:spcPts val="0"/>
              </a:spcAft>
              <a:buClr>
                <a:schemeClr val="accent2"/>
              </a:buClr>
              <a:buSzPts val="1800"/>
              <a:buFont typeface="Noto Sans Symbols"/>
              <a:buChar char="■"/>
              <a:defRPr b="0" i="0" sz="3000" u="none" cap="none" strike="noStrike">
                <a:solidFill>
                  <a:srgbClr val="0000FF"/>
                </a:solidFill>
                <a:latin typeface="Arial"/>
                <a:ea typeface="Arial"/>
                <a:cs typeface="Arial"/>
                <a:sym typeface="Arial"/>
              </a:defRPr>
            </a:lvl1pPr>
            <a:lvl2pPr indent="-319405" lvl="1" marL="914400" marR="0" rtl="0" algn="l">
              <a:lnSpc>
                <a:spcPct val="100000"/>
              </a:lnSpc>
              <a:spcBef>
                <a:spcPts val="520"/>
              </a:spcBef>
              <a:spcAft>
                <a:spcPts val="0"/>
              </a:spcAft>
              <a:buClr>
                <a:schemeClr val="hlink"/>
              </a:buClr>
              <a:buSzPts val="1430"/>
              <a:buFont typeface="Noto Sans Symbols"/>
              <a:buChar char="■"/>
              <a:defRPr b="0" i="0" sz="2600" u="none" cap="none" strike="noStrike">
                <a:solidFill>
                  <a:schemeClr val="dk1"/>
                </a:solidFill>
                <a:latin typeface="Arial"/>
                <a:ea typeface="Arial"/>
                <a:cs typeface="Arial"/>
                <a:sym typeface="Arial"/>
              </a:defRPr>
            </a:lvl2pPr>
            <a:lvl3pPr indent="-304800" lvl="2" marL="1371600" marR="0" rtl="0" algn="l">
              <a:lnSpc>
                <a:spcPct val="100000"/>
              </a:lnSpc>
              <a:spcBef>
                <a:spcPts val="480"/>
              </a:spcBef>
              <a:spcAft>
                <a:spcPts val="0"/>
              </a:spcAft>
              <a:buClr>
                <a:schemeClr val="folHlink"/>
              </a:buClr>
              <a:buSzPts val="1200"/>
              <a:buFont typeface="Noto Sans Symbols"/>
              <a:buChar char="■"/>
              <a:defRPr b="0" i="0" sz="2400" u="none" cap="none" strike="noStrike">
                <a:solidFill>
                  <a:schemeClr val="dk1"/>
                </a:solidFill>
                <a:latin typeface="Arial"/>
                <a:ea typeface="Arial"/>
                <a:cs typeface="Arial"/>
                <a:sym typeface="Arial"/>
              </a:defRPr>
            </a:lvl3pPr>
            <a:lvl4pPr indent="-298450" lvl="3" marL="1828800" marR="0" rtl="0" algn="l">
              <a:lnSpc>
                <a:spcPct val="100000"/>
              </a:lnSpc>
              <a:spcBef>
                <a:spcPts val="400"/>
              </a:spcBef>
              <a:spcAft>
                <a:spcPts val="0"/>
              </a:spcAft>
              <a:buClr>
                <a:schemeClr val="accent2"/>
              </a:buClr>
              <a:buSzPts val="1100"/>
              <a:buFont typeface="Noto Sans Symbols"/>
              <a:buChar char="■"/>
              <a:defRPr b="0" i="0" sz="2000" u="none" cap="none" strike="noStrike">
                <a:solidFill>
                  <a:schemeClr val="dk1"/>
                </a:solidFill>
                <a:latin typeface="Arial"/>
                <a:ea typeface="Arial"/>
                <a:cs typeface="Arial"/>
                <a:sym typeface="Arial"/>
              </a:defRPr>
            </a:lvl4pPr>
            <a:lvl5pPr indent="-292100" lvl="4" marL="22860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5pPr>
            <a:lvl6pPr indent="-292100" lvl="5" marL="27432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6pPr>
            <a:lvl7pPr indent="-292100" lvl="6" marL="32004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7pPr>
            <a:lvl8pPr indent="-292100" lvl="7" marL="36576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8pPr>
            <a:lvl9pPr indent="-292100" lvl="8" marL="41148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09" name="Google Shape;109;p18"/>
          <p:cNvSpPr txBox="1"/>
          <p:nvPr>
            <p:ph idx="12" type="sldNum"/>
          </p:nvPr>
        </p:nvSpPr>
        <p:spPr>
          <a:xfrm>
            <a:off x="7010400" y="63246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5" name="Shape 115"/>
        <p:cNvGrpSpPr/>
        <p:nvPr/>
      </p:nvGrpSpPr>
      <p:grpSpPr>
        <a:xfrm>
          <a:off x="0" y="0"/>
          <a:ext cx="0" cy="0"/>
          <a:chOff x="0" y="0"/>
          <a:chExt cx="0" cy="0"/>
        </a:xfrm>
      </p:grpSpPr>
      <p:sp>
        <p:nvSpPr>
          <p:cNvPr id="116" name="Google Shape;116;p20"/>
          <p:cNvSpPr txBox="1"/>
          <p:nvPr/>
        </p:nvSpPr>
        <p:spPr>
          <a:xfrm>
            <a:off x="0" y="0"/>
            <a:ext cx="9144000" cy="12954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117" name="Google Shape;117;p20"/>
          <p:cNvSpPr txBox="1"/>
          <p:nvPr/>
        </p:nvSpPr>
        <p:spPr>
          <a:xfrm>
            <a:off x="4762" y="6483350"/>
            <a:ext cx="4494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18" name="Google Shape;118;p20"/>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9pPr>
          </a:lstStyle>
          <a:p/>
        </p:txBody>
      </p:sp>
      <p:sp>
        <p:nvSpPr>
          <p:cNvPr id="119" name="Google Shape;119;p20"/>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lstStyle>
            <a:lvl1pPr indent="-342900" lvl="0" marL="457200" marR="0" rtl="0" algn="l">
              <a:lnSpc>
                <a:spcPct val="100000"/>
              </a:lnSpc>
              <a:spcBef>
                <a:spcPts val="600"/>
              </a:spcBef>
              <a:spcAft>
                <a:spcPts val="0"/>
              </a:spcAft>
              <a:buClr>
                <a:schemeClr val="accent2"/>
              </a:buClr>
              <a:buSzPts val="1800"/>
              <a:buFont typeface="Noto Sans Symbols"/>
              <a:buChar char="■"/>
              <a:defRPr b="0" i="0" sz="3000" u="none" cap="none" strike="noStrike">
                <a:solidFill>
                  <a:srgbClr val="0000FF"/>
                </a:solidFill>
                <a:latin typeface="Arial"/>
                <a:ea typeface="Arial"/>
                <a:cs typeface="Arial"/>
                <a:sym typeface="Arial"/>
              </a:defRPr>
            </a:lvl1pPr>
            <a:lvl2pPr indent="-319405" lvl="1" marL="914400" marR="0" rtl="0" algn="l">
              <a:lnSpc>
                <a:spcPct val="100000"/>
              </a:lnSpc>
              <a:spcBef>
                <a:spcPts val="520"/>
              </a:spcBef>
              <a:spcAft>
                <a:spcPts val="0"/>
              </a:spcAft>
              <a:buClr>
                <a:schemeClr val="hlink"/>
              </a:buClr>
              <a:buSzPts val="1430"/>
              <a:buFont typeface="Noto Sans Symbols"/>
              <a:buChar char="■"/>
              <a:defRPr b="0" i="0" sz="2600" u="none" cap="none" strike="noStrike">
                <a:solidFill>
                  <a:schemeClr val="dk1"/>
                </a:solidFill>
                <a:latin typeface="Arial"/>
                <a:ea typeface="Arial"/>
                <a:cs typeface="Arial"/>
                <a:sym typeface="Arial"/>
              </a:defRPr>
            </a:lvl2pPr>
            <a:lvl3pPr indent="-304800" lvl="2" marL="1371600" marR="0" rtl="0" algn="l">
              <a:lnSpc>
                <a:spcPct val="100000"/>
              </a:lnSpc>
              <a:spcBef>
                <a:spcPts val="480"/>
              </a:spcBef>
              <a:spcAft>
                <a:spcPts val="0"/>
              </a:spcAft>
              <a:buClr>
                <a:schemeClr val="folHlink"/>
              </a:buClr>
              <a:buSzPts val="1200"/>
              <a:buFont typeface="Noto Sans Symbols"/>
              <a:buChar char="■"/>
              <a:defRPr b="0" i="0" sz="2400" u="none" cap="none" strike="noStrike">
                <a:solidFill>
                  <a:schemeClr val="dk1"/>
                </a:solidFill>
                <a:latin typeface="Arial"/>
                <a:ea typeface="Arial"/>
                <a:cs typeface="Arial"/>
                <a:sym typeface="Arial"/>
              </a:defRPr>
            </a:lvl3pPr>
            <a:lvl4pPr indent="-298450" lvl="3" marL="1828800" marR="0" rtl="0" algn="l">
              <a:lnSpc>
                <a:spcPct val="100000"/>
              </a:lnSpc>
              <a:spcBef>
                <a:spcPts val="400"/>
              </a:spcBef>
              <a:spcAft>
                <a:spcPts val="0"/>
              </a:spcAft>
              <a:buClr>
                <a:schemeClr val="accent2"/>
              </a:buClr>
              <a:buSzPts val="1100"/>
              <a:buFont typeface="Noto Sans Symbols"/>
              <a:buChar char="■"/>
              <a:defRPr b="0" i="0" sz="2000" u="none" cap="none" strike="noStrike">
                <a:solidFill>
                  <a:schemeClr val="dk1"/>
                </a:solidFill>
                <a:latin typeface="Arial"/>
                <a:ea typeface="Arial"/>
                <a:cs typeface="Arial"/>
                <a:sym typeface="Arial"/>
              </a:defRPr>
            </a:lvl4pPr>
            <a:lvl5pPr indent="-292100" lvl="4" marL="22860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5pPr>
            <a:lvl6pPr indent="-292100" lvl="5" marL="27432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6pPr>
            <a:lvl7pPr indent="-292100" lvl="6" marL="32004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7pPr>
            <a:lvl8pPr indent="-292100" lvl="7" marL="36576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8pPr>
            <a:lvl9pPr indent="-292100" lvl="8" marL="41148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20" name="Google Shape;120;p20"/>
          <p:cNvSpPr txBox="1"/>
          <p:nvPr>
            <p:ph idx="12" type="sldNum"/>
          </p:nvPr>
        </p:nvSpPr>
        <p:spPr>
          <a:xfrm>
            <a:off x="7010400" y="63246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5" name="Shape 125"/>
        <p:cNvGrpSpPr/>
        <p:nvPr/>
      </p:nvGrpSpPr>
      <p:grpSpPr>
        <a:xfrm>
          <a:off x="0" y="0"/>
          <a:ext cx="0" cy="0"/>
          <a:chOff x="0" y="0"/>
          <a:chExt cx="0" cy="0"/>
        </a:xfrm>
      </p:grpSpPr>
      <p:sp>
        <p:nvSpPr>
          <p:cNvPr id="126" name="Google Shape;126;p22"/>
          <p:cNvSpPr txBox="1"/>
          <p:nvPr/>
        </p:nvSpPr>
        <p:spPr>
          <a:xfrm>
            <a:off x="0" y="0"/>
            <a:ext cx="9144000" cy="12954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127" name="Google Shape;127;p22"/>
          <p:cNvSpPr txBox="1"/>
          <p:nvPr/>
        </p:nvSpPr>
        <p:spPr>
          <a:xfrm>
            <a:off x="4762" y="6483350"/>
            <a:ext cx="4494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28" name="Google Shape;128;p22"/>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9pPr>
          </a:lstStyle>
          <a:p/>
        </p:txBody>
      </p:sp>
      <p:sp>
        <p:nvSpPr>
          <p:cNvPr id="129" name="Google Shape;129;p22"/>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lstStyle>
            <a:lvl1pPr indent="-342900" lvl="0" marL="457200" marR="0" rtl="0" algn="l">
              <a:lnSpc>
                <a:spcPct val="100000"/>
              </a:lnSpc>
              <a:spcBef>
                <a:spcPts val="600"/>
              </a:spcBef>
              <a:spcAft>
                <a:spcPts val="0"/>
              </a:spcAft>
              <a:buClr>
                <a:schemeClr val="accent2"/>
              </a:buClr>
              <a:buSzPts val="1800"/>
              <a:buFont typeface="Noto Sans Symbols"/>
              <a:buChar char="■"/>
              <a:defRPr b="0" i="0" sz="3000" u="none" cap="none" strike="noStrike">
                <a:solidFill>
                  <a:srgbClr val="0000FF"/>
                </a:solidFill>
                <a:latin typeface="Arial"/>
                <a:ea typeface="Arial"/>
                <a:cs typeface="Arial"/>
                <a:sym typeface="Arial"/>
              </a:defRPr>
            </a:lvl1pPr>
            <a:lvl2pPr indent="-319405" lvl="1" marL="914400" marR="0" rtl="0" algn="l">
              <a:lnSpc>
                <a:spcPct val="100000"/>
              </a:lnSpc>
              <a:spcBef>
                <a:spcPts val="520"/>
              </a:spcBef>
              <a:spcAft>
                <a:spcPts val="0"/>
              </a:spcAft>
              <a:buClr>
                <a:schemeClr val="hlink"/>
              </a:buClr>
              <a:buSzPts val="1430"/>
              <a:buFont typeface="Noto Sans Symbols"/>
              <a:buChar char="■"/>
              <a:defRPr b="0" i="0" sz="2600" u="none" cap="none" strike="noStrike">
                <a:solidFill>
                  <a:schemeClr val="dk1"/>
                </a:solidFill>
                <a:latin typeface="Arial"/>
                <a:ea typeface="Arial"/>
                <a:cs typeface="Arial"/>
                <a:sym typeface="Arial"/>
              </a:defRPr>
            </a:lvl2pPr>
            <a:lvl3pPr indent="-304800" lvl="2" marL="1371600" marR="0" rtl="0" algn="l">
              <a:lnSpc>
                <a:spcPct val="100000"/>
              </a:lnSpc>
              <a:spcBef>
                <a:spcPts val="480"/>
              </a:spcBef>
              <a:spcAft>
                <a:spcPts val="0"/>
              </a:spcAft>
              <a:buClr>
                <a:schemeClr val="folHlink"/>
              </a:buClr>
              <a:buSzPts val="1200"/>
              <a:buFont typeface="Noto Sans Symbols"/>
              <a:buChar char="■"/>
              <a:defRPr b="0" i="0" sz="2400" u="none" cap="none" strike="noStrike">
                <a:solidFill>
                  <a:schemeClr val="dk1"/>
                </a:solidFill>
                <a:latin typeface="Arial"/>
                <a:ea typeface="Arial"/>
                <a:cs typeface="Arial"/>
                <a:sym typeface="Arial"/>
              </a:defRPr>
            </a:lvl3pPr>
            <a:lvl4pPr indent="-298450" lvl="3" marL="1828800" marR="0" rtl="0" algn="l">
              <a:lnSpc>
                <a:spcPct val="100000"/>
              </a:lnSpc>
              <a:spcBef>
                <a:spcPts val="400"/>
              </a:spcBef>
              <a:spcAft>
                <a:spcPts val="0"/>
              </a:spcAft>
              <a:buClr>
                <a:schemeClr val="accent2"/>
              </a:buClr>
              <a:buSzPts val="1100"/>
              <a:buFont typeface="Noto Sans Symbols"/>
              <a:buChar char="■"/>
              <a:defRPr b="0" i="0" sz="2000" u="none" cap="none" strike="noStrike">
                <a:solidFill>
                  <a:schemeClr val="dk1"/>
                </a:solidFill>
                <a:latin typeface="Arial"/>
                <a:ea typeface="Arial"/>
                <a:cs typeface="Arial"/>
                <a:sym typeface="Arial"/>
              </a:defRPr>
            </a:lvl4pPr>
            <a:lvl5pPr indent="-292100" lvl="4" marL="22860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5pPr>
            <a:lvl6pPr indent="-292100" lvl="5" marL="27432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6pPr>
            <a:lvl7pPr indent="-292100" lvl="6" marL="32004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7pPr>
            <a:lvl8pPr indent="-292100" lvl="7" marL="36576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8pPr>
            <a:lvl9pPr indent="-292100" lvl="8" marL="41148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30" name="Google Shape;130;p22"/>
          <p:cNvSpPr txBox="1"/>
          <p:nvPr>
            <p:ph idx="12" type="sldNum"/>
          </p:nvPr>
        </p:nvSpPr>
        <p:spPr>
          <a:xfrm>
            <a:off x="7010400" y="63246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 name="Shape 26"/>
        <p:cNvGrpSpPr/>
        <p:nvPr/>
      </p:nvGrpSpPr>
      <p:grpSpPr>
        <a:xfrm>
          <a:off x="0" y="0"/>
          <a:ext cx="0" cy="0"/>
          <a:chOff x="0" y="0"/>
          <a:chExt cx="0" cy="0"/>
        </a:xfrm>
      </p:grpSpPr>
      <p:sp>
        <p:nvSpPr>
          <p:cNvPr id="27" name="Google Shape;27;p3"/>
          <p:cNvSpPr txBox="1"/>
          <p:nvPr/>
        </p:nvSpPr>
        <p:spPr>
          <a:xfrm>
            <a:off x="0" y="0"/>
            <a:ext cx="9144000" cy="12954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28" name="Google Shape;28;p3"/>
          <p:cNvSpPr txBox="1"/>
          <p:nvPr/>
        </p:nvSpPr>
        <p:spPr>
          <a:xfrm>
            <a:off x="4762" y="6483350"/>
            <a:ext cx="4494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29" name="Google Shape;29;p3"/>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9pPr>
          </a:lstStyle>
          <a:p/>
        </p:txBody>
      </p:sp>
      <p:sp>
        <p:nvSpPr>
          <p:cNvPr id="30" name="Google Shape;30;p3"/>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lstStyle>
            <a:lvl1pPr indent="-342900" lvl="0" marL="457200" marR="0" rtl="0" algn="l">
              <a:lnSpc>
                <a:spcPct val="100000"/>
              </a:lnSpc>
              <a:spcBef>
                <a:spcPts val="600"/>
              </a:spcBef>
              <a:spcAft>
                <a:spcPts val="0"/>
              </a:spcAft>
              <a:buClr>
                <a:schemeClr val="accent2"/>
              </a:buClr>
              <a:buSzPts val="1800"/>
              <a:buFont typeface="Noto Sans Symbols"/>
              <a:buChar char="■"/>
              <a:defRPr b="0" i="0" sz="3000" u="none" cap="none" strike="noStrike">
                <a:solidFill>
                  <a:srgbClr val="0000FF"/>
                </a:solidFill>
                <a:latin typeface="Arial"/>
                <a:ea typeface="Arial"/>
                <a:cs typeface="Arial"/>
                <a:sym typeface="Arial"/>
              </a:defRPr>
            </a:lvl1pPr>
            <a:lvl2pPr indent="-319405" lvl="1" marL="914400" marR="0" rtl="0" algn="l">
              <a:lnSpc>
                <a:spcPct val="100000"/>
              </a:lnSpc>
              <a:spcBef>
                <a:spcPts val="520"/>
              </a:spcBef>
              <a:spcAft>
                <a:spcPts val="0"/>
              </a:spcAft>
              <a:buClr>
                <a:schemeClr val="hlink"/>
              </a:buClr>
              <a:buSzPts val="1430"/>
              <a:buFont typeface="Noto Sans Symbols"/>
              <a:buChar char="■"/>
              <a:defRPr b="0" i="0" sz="2600" u="none" cap="none" strike="noStrike">
                <a:solidFill>
                  <a:schemeClr val="dk1"/>
                </a:solidFill>
                <a:latin typeface="Arial"/>
                <a:ea typeface="Arial"/>
                <a:cs typeface="Arial"/>
                <a:sym typeface="Arial"/>
              </a:defRPr>
            </a:lvl2pPr>
            <a:lvl3pPr indent="-304800" lvl="2" marL="1371600" marR="0" rtl="0" algn="l">
              <a:lnSpc>
                <a:spcPct val="100000"/>
              </a:lnSpc>
              <a:spcBef>
                <a:spcPts val="480"/>
              </a:spcBef>
              <a:spcAft>
                <a:spcPts val="0"/>
              </a:spcAft>
              <a:buClr>
                <a:schemeClr val="folHlink"/>
              </a:buClr>
              <a:buSzPts val="1200"/>
              <a:buFont typeface="Noto Sans Symbols"/>
              <a:buChar char="■"/>
              <a:defRPr b="0" i="0" sz="2400" u="none" cap="none" strike="noStrike">
                <a:solidFill>
                  <a:schemeClr val="dk1"/>
                </a:solidFill>
                <a:latin typeface="Arial"/>
                <a:ea typeface="Arial"/>
                <a:cs typeface="Arial"/>
                <a:sym typeface="Arial"/>
              </a:defRPr>
            </a:lvl3pPr>
            <a:lvl4pPr indent="-298450" lvl="3" marL="1828800" marR="0" rtl="0" algn="l">
              <a:lnSpc>
                <a:spcPct val="100000"/>
              </a:lnSpc>
              <a:spcBef>
                <a:spcPts val="400"/>
              </a:spcBef>
              <a:spcAft>
                <a:spcPts val="0"/>
              </a:spcAft>
              <a:buClr>
                <a:schemeClr val="accent2"/>
              </a:buClr>
              <a:buSzPts val="1100"/>
              <a:buFont typeface="Noto Sans Symbols"/>
              <a:buChar char="■"/>
              <a:defRPr b="0" i="0" sz="2000" u="none" cap="none" strike="noStrike">
                <a:solidFill>
                  <a:schemeClr val="dk1"/>
                </a:solidFill>
                <a:latin typeface="Arial"/>
                <a:ea typeface="Arial"/>
                <a:cs typeface="Arial"/>
                <a:sym typeface="Arial"/>
              </a:defRPr>
            </a:lvl4pPr>
            <a:lvl5pPr indent="-292100" lvl="4" marL="22860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5pPr>
            <a:lvl6pPr indent="-292100" lvl="5" marL="27432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6pPr>
            <a:lvl7pPr indent="-292100" lvl="6" marL="32004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7pPr>
            <a:lvl8pPr indent="-292100" lvl="7" marL="36576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8pPr>
            <a:lvl9pPr indent="-292100" lvl="8" marL="41148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31" name="Google Shape;31;p3"/>
          <p:cNvSpPr txBox="1"/>
          <p:nvPr>
            <p:ph idx="12" type="sldNum"/>
          </p:nvPr>
        </p:nvSpPr>
        <p:spPr>
          <a:xfrm>
            <a:off x="7010400" y="63246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6" name="Shape 36"/>
        <p:cNvGrpSpPr/>
        <p:nvPr/>
      </p:nvGrpSpPr>
      <p:grpSpPr>
        <a:xfrm>
          <a:off x="0" y="0"/>
          <a:ext cx="0" cy="0"/>
          <a:chOff x="0" y="0"/>
          <a:chExt cx="0" cy="0"/>
        </a:xfrm>
      </p:grpSpPr>
      <p:sp>
        <p:nvSpPr>
          <p:cNvPr id="37" name="Google Shape;37;p5"/>
          <p:cNvSpPr txBox="1"/>
          <p:nvPr/>
        </p:nvSpPr>
        <p:spPr>
          <a:xfrm>
            <a:off x="0" y="0"/>
            <a:ext cx="9144000" cy="12954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38" name="Google Shape;38;p5"/>
          <p:cNvSpPr txBox="1"/>
          <p:nvPr/>
        </p:nvSpPr>
        <p:spPr>
          <a:xfrm>
            <a:off x="4762" y="6483350"/>
            <a:ext cx="4494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39" name="Google Shape;39;p5"/>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9pPr>
          </a:lstStyle>
          <a:p/>
        </p:txBody>
      </p:sp>
      <p:sp>
        <p:nvSpPr>
          <p:cNvPr id="40" name="Google Shape;40;p5"/>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lstStyle>
            <a:lvl1pPr indent="-342900" lvl="0" marL="457200" marR="0" rtl="0" algn="l">
              <a:lnSpc>
                <a:spcPct val="100000"/>
              </a:lnSpc>
              <a:spcBef>
                <a:spcPts val="600"/>
              </a:spcBef>
              <a:spcAft>
                <a:spcPts val="0"/>
              </a:spcAft>
              <a:buClr>
                <a:schemeClr val="accent2"/>
              </a:buClr>
              <a:buSzPts val="1800"/>
              <a:buFont typeface="Noto Sans Symbols"/>
              <a:buChar char="■"/>
              <a:defRPr b="0" i="0" sz="3000" u="none" cap="none" strike="noStrike">
                <a:solidFill>
                  <a:srgbClr val="0000FF"/>
                </a:solidFill>
                <a:latin typeface="Arial"/>
                <a:ea typeface="Arial"/>
                <a:cs typeface="Arial"/>
                <a:sym typeface="Arial"/>
              </a:defRPr>
            </a:lvl1pPr>
            <a:lvl2pPr indent="-319405" lvl="1" marL="914400" marR="0" rtl="0" algn="l">
              <a:lnSpc>
                <a:spcPct val="100000"/>
              </a:lnSpc>
              <a:spcBef>
                <a:spcPts val="520"/>
              </a:spcBef>
              <a:spcAft>
                <a:spcPts val="0"/>
              </a:spcAft>
              <a:buClr>
                <a:schemeClr val="hlink"/>
              </a:buClr>
              <a:buSzPts val="1430"/>
              <a:buFont typeface="Noto Sans Symbols"/>
              <a:buChar char="■"/>
              <a:defRPr b="0" i="0" sz="2600" u="none" cap="none" strike="noStrike">
                <a:solidFill>
                  <a:schemeClr val="dk1"/>
                </a:solidFill>
                <a:latin typeface="Arial"/>
                <a:ea typeface="Arial"/>
                <a:cs typeface="Arial"/>
                <a:sym typeface="Arial"/>
              </a:defRPr>
            </a:lvl2pPr>
            <a:lvl3pPr indent="-304800" lvl="2" marL="1371600" marR="0" rtl="0" algn="l">
              <a:lnSpc>
                <a:spcPct val="100000"/>
              </a:lnSpc>
              <a:spcBef>
                <a:spcPts val="480"/>
              </a:spcBef>
              <a:spcAft>
                <a:spcPts val="0"/>
              </a:spcAft>
              <a:buClr>
                <a:schemeClr val="folHlink"/>
              </a:buClr>
              <a:buSzPts val="1200"/>
              <a:buFont typeface="Noto Sans Symbols"/>
              <a:buChar char="■"/>
              <a:defRPr b="0" i="0" sz="2400" u="none" cap="none" strike="noStrike">
                <a:solidFill>
                  <a:schemeClr val="dk1"/>
                </a:solidFill>
                <a:latin typeface="Arial"/>
                <a:ea typeface="Arial"/>
                <a:cs typeface="Arial"/>
                <a:sym typeface="Arial"/>
              </a:defRPr>
            </a:lvl3pPr>
            <a:lvl4pPr indent="-298450" lvl="3" marL="1828800" marR="0" rtl="0" algn="l">
              <a:lnSpc>
                <a:spcPct val="100000"/>
              </a:lnSpc>
              <a:spcBef>
                <a:spcPts val="400"/>
              </a:spcBef>
              <a:spcAft>
                <a:spcPts val="0"/>
              </a:spcAft>
              <a:buClr>
                <a:schemeClr val="accent2"/>
              </a:buClr>
              <a:buSzPts val="1100"/>
              <a:buFont typeface="Noto Sans Symbols"/>
              <a:buChar char="■"/>
              <a:defRPr b="0" i="0" sz="2000" u="none" cap="none" strike="noStrike">
                <a:solidFill>
                  <a:schemeClr val="dk1"/>
                </a:solidFill>
                <a:latin typeface="Arial"/>
                <a:ea typeface="Arial"/>
                <a:cs typeface="Arial"/>
                <a:sym typeface="Arial"/>
              </a:defRPr>
            </a:lvl4pPr>
            <a:lvl5pPr indent="-292100" lvl="4" marL="22860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5pPr>
            <a:lvl6pPr indent="-292100" lvl="5" marL="27432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6pPr>
            <a:lvl7pPr indent="-292100" lvl="6" marL="32004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7pPr>
            <a:lvl8pPr indent="-292100" lvl="7" marL="36576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8pPr>
            <a:lvl9pPr indent="-292100" lvl="8" marL="41148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41" name="Google Shape;41;p5"/>
          <p:cNvSpPr txBox="1"/>
          <p:nvPr>
            <p:ph idx="12" type="sldNum"/>
          </p:nvPr>
        </p:nvSpPr>
        <p:spPr>
          <a:xfrm>
            <a:off x="7010400" y="63246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5" name="Shape 45"/>
        <p:cNvGrpSpPr/>
        <p:nvPr/>
      </p:nvGrpSpPr>
      <p:grpSpPr>
        <a:xfrm>
          <a:off x="0" y="0"/>
          <a:ext cx="0" cy="0"/>
          <a:chOff x="0" y="0"/>
          <a:chExt cx="0" cy="0"/>
        </a:xfrm>
      </p:grpSpPr>
      <p:sp>
        <p:nvSpPr>
          <p:cNvPr id="46" name="Google Shape;46;p7"/>
          <p:cNvSpPr txBox="1"/>
          <p:nvPr/>
        </p:nvSpPr>
        <p:spPr>
          <a:xfrm>
            <a:off x="0" y="0"/>
            <a:ext cx="9144000" cy="12954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47" name="Google Shape;47;p7"/>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9pPr>
          </a:lstStyle>
          <a:p/>
        </p:txBody>
      </p:sp>
      <p:sp>
        <p:nvSpPr>
          <p:cNvPr id="48" name="Google Shape;48;p7"/>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lstStyle>
            <a:lvl1pPr indent="-342900" lvl="0" marL="457200" marR="0" rtl="0" algn="l">
              <a:lnSpc>
                <a:spcPct val="100000"/>
              </a:lnSpc>
              <a:spcBef>
                <a:spcPts val="600"/>
              </a:spcBef>
              <a:spcAft>
                <a:spcPts val="0"/>
              </a:spcAft>
              <a:buClr>
                <a:schemeClr val="accent2"/>
              </a:buClr>
              <a:buSzPts val="1800"/>
              <a:buFont typeface="Noto Sans Symbols"/>
              <a:buChar char="■"/>
              <a:defRPr b="0" i="0" sz="3000" u="none" cap="none" strike="noStrike">
                <a:solidFill>
                  <a:srgbClr val="0000FF"/>
                </a:solidFill>
                <a:latin typeface="Arial"/>
                <a:ea typeface="Arial"/>
                <a:cs typeface="Arial"/>
                <a:sym typeface="Arial"/>
              </a:defRPr>
            </a:lvl1pPr>
            <a:lvl2pPr indent="-319405" lvl="1" marL="914400" marR="0" rtl="0" algn="l">
              <a:lnSpc>
                <a:spcPct val="100000"/>
              </a:lnSpc>
              <a:spcBef>
                <a:spcPts val="520"/>
              </a:spcBef>
              <a:spcAft>
                <a:spcPts val="0"/>
              </a:spcAft>
              <a:buClr>
                <a:schemeClr val="hlink"/>
              </a:buClr>
              <a:buSzPts val="1430"/>
              <a:buFont typeface="Noto Sans Symbols"/>
              <a:buChar char="■"/>
              <a:defRPr b="0" i="0" sz="2600" u="none" cap="none" strike="noStrike">
                <a:solidFill>
                  <a:schemeClr val="dk1"/>
                </a:solidFill>
                <a:latin typeface="Arial"/>
                <a:ea typeface="Arial"/>
                <a:cs typeface="Arial"/>
                <a:sym typeface="Arial"/>
              </a:defRPr>
            </a:lvl2pPr>
            <a:lvl3pPr indent="-304800" lvl="2" marL="1371600" marR="0" rtl="0" algn="l">
              <a:lnSpc>
                <a:spcPct val="100000"/>
              </a:lnSpc>
              <a:spcBef>
                <a:spcPts val="480"/>
              </a:spcBef>
              <a:spcAft>
                <a:spcPts val="0"/>
              </a:spcAft>
              <a:buClr>
                <a:schemeClr val="folHlink"/>
              </a:buClr>
              <a:buSzPts val="1200"/>
              <a:buFont typeface="Noto Sans Symbols"/>
              <a:buChar char="■"/>
              <a:defRPr b="0" i="0" sz="2400" u="none" cap="none" strike="noStrike">
                <a:solidFill>
                  <a:schemeClr val="dk1"/>
                </a:solidFill>
                <a:latin typeface="Arial"/>
                <a:ea typeface="Arial"/>
                <a:cs typeface="Arial"/>
                <a:sym typeface="Arial"/>
              </a:defRPr>
            </a:lvl3pPr>
            <a:lvl4pPr indent="-298450" lvl="3" marL="1828800" marR="0" rtl="0" algn="l">
              <a:lnSpc>
                <a:spcPct val="100000"/>
              </a:lnSpc>
              <a:spcBef>
                <a:spcPts val="400"/>
              </a:spcBef>
              <a:spcAft>
                <a:spcPts val="0"/>
              </a:spcAft>
              <a:buClr>
                <a:schemeClr val="accent2"/>
              </a:buClr>
              <a:buSzPts val="1100"/>
              <a:buFont typeface="Noto Sans Symbols"/>
              <a:buChar char="■"/>
              <a:defRPr b="0" i="0" sz="2000" u="none" cap="none" strike="noStrike">
                <a:solidFill>
                  <a:schemeClr val="dk1"/>
                </a:solidFill>
                <a:latin typeface="Arial"/>
                <a:ea typeface="Arial"/>
                <a:cs typeface="Arial"/>
                <a:sym typeface="Arial"/>
              </a:defRPr>
            </a:lvl4pPr>
            <a:lvl5pPr indent="-292100" lvl="4" marL="22860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5pPr>
            <a:lvl6pPr indent="-292100" lvl="5" marL="27432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6pPr>
            <a:lvl7pPr indent="-292100" lvl="6" marL="32004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7pPr>
            <a:lvl8pPr indent="-292100" lvl="7" marL="36576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8pPr>
            <a:lvl9pPr indent="-292100" lvl="8" marL="41148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49" name="Google Shape;49;p7"/>
          <p:cNvSpPr txBox="1"/>
          <p:nvPr>
            <p:ph idx="12" type="sldNum"/>
          </p:nvPr>
        </p:nvSpPr>
        <p:spPr>
          <a:xfrm>
            <a:off x="7010400" y="63246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50" name="Google Shape;50;p7"/>
          <p:cNvSpPr txBox="1"/>
          <p:nvPr/>
        </p:nvSpPr>
        <p:spPr>
          <a:xfrm>
            <a:off x="4762" y="6483350"/>
            <a:ext cx="4494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1" name="Shape 51"/>
        <p:cNvGrpSpPr/>
        <p:nvPr/>
      </p:nvGrpSpPr>
      <p:grpSpPr>
        <a:xfrm>
          <a:off x="0" y="0"/>
          <a:ext cx="0" cy="0"/>
          <a:chOff x="0" y="0"/>
          <a:chExt cx="0" cy="0"/>
        </a:xfrm>
      </p:grpSpPr>
      <p:sp>
        <p:nvSpPr>
          <p:cNvPr id="52" name="Google Shape;52;p8"/>
          <p:cNvSpPr txBox="1"/>
          <p:nvPr/>
        </p:nvSpPr>
        <p:spPr>
          <a:xfrm>
            <a:off x="0" y="0"/>
            <a:ext cx="9144000" cy="12954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53" name="Google Shape;53;p8"/>
          <p:cNvSpPr txBox="1"/>
          <p:nvPr/>
        </p:nvSpPr>
        <p:spPr>
          <a:xfrm>
            <a:off x="4762" y="6483350"/>
            <a:ext cx="4494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54" name="Google Shape;54;p8"/>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9pPr>
          </a:lstStyle>
          <a:p/>
        </p:txBody>
      </p:sp>
      <p:sp>
        <p:nvSpPr>
          <p:cNvPr id="55" name="Google Shape;55;p8"/>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lstStyle>
            <a:lvl1pPr indent="-342900" lvl="0" marL="457200" marR="0" rtl="0" algn="l">
              <a:lnSpc>
                <a:spcPct val="100000"/>
              </a:lnSpc>
              <a:spcBef>
                <a:spcPts val="600"/>
              </a:spcBef>
              <a:spcAft>
                <a:spcPts val="0"/>
              </a:spcAft>
              <a:buClr>
                <a:schemeClr val="accent2"/>
              </a:buClr>
              <a:buSzPts val="1800"/>
              <a:buFont typeface="Noto Sans Symbols"/>
              <a:buChar char="■"/>
              <a:defRPr b="0" i="0" sz="3000" u="none" cap="none" strike="noStrike">
                <a:solidFill>
                  <a:srgbClr val="0000FF"/>
                </a:solidFill>
                <a:latin typeface="Arial"/>
                <a:ea typeface="Arial"/>
                <a:cs typeface="Arial"/>
                <a:sym typeface="Arial"/>
              </a:defRPr>
            </a:lvl1pPr>
            <a:lvl2pPr indent="-319405" lvl="1" marL="914400" marR="0" rtl="0" algn="l">
              <a:lnSpc>
                <a:spcPct val="100000"/>
              </a:lnSpc>
              <a:spcBef>
                <a:spcPts val="520"/>
              </a:spcBef>
              <a:spcAft>
                <a:spcPts val="0"/>
              </a:spcAft>
              <a:buClr>
                <a:schemeClr val="hlink"/>
              </a:buClr>
              <a:buSzPts val="1430"/>
              <a:buFont typeface="Noto Sans Symbols"/>
              <a:buChar char="■"/>
              <a:defRPr b="0" i="0" sz="2600" u="none" cap="none" strike="noStrike">
                <a:solidFill>
                  <a:schemeClr val="dk1"/>
                </a:solidFill>
                <a:latin typeface="Arial"/>
                <a:ea typeface="Arial"/>
                <a:cs typeface="Arial"/>
                <a:sym typeface="Arial"/>
              </a:defRPr>
            </a:lvl2pPr>
            <a:lvl3pPr indent="-304800" lvl="2" marL="1371600" marR="0" rtl="0" algn="l">
              <a:lnSpc>
                <a:spcPct val="100000"/>
              </a:lnSpc>
              <a:spcBef>
                <a:spcPts val="480"/>
              </a:spcBef>
              <a:spcAft>
                <a:spcPts val="0"/>
              </a:spcAft>
              <a:buClr>
                <a:schemeClr val="folHlink"/>
              </a:buClr>
              <a:buSzPts val="1200"/>
              <a:buFont typeface="Noto Sans Symbols"/>
              <a:buChar char="■"/>
              <a:defRPr b="0" i="0" sz="2400" u="none" cap="none" strike="noStrike">
                <a:solidFill>
                  <a:schemeClr val="dk1"/>
                </a:solidFill>
                <a:latin typeface="Arial"/>
                <a:ea typeface="Arial"/>
                <a:cs typeface="Arial"/>
                <a:sym typeface="Arial"/>
              </a:defRPr>
            </a:lvl3pPr>
            <a:lvl4pPr indent="-298450" lvl="3" marL="1828800" marR="0" rtl="0" algn="l">
              <a:lnSpc>
                <a:spcPct val="100000"/>
              </a:lnSpc>
              <a:spcBef>
                <a:spcPts val="400"/>
              </a:spcBef>
              <a:spcAft>
                <a:spcPts val="0"/>
              </a:spcAft>
              <a:buClr>
                <a:schemeClr val="accent2"/>
              </a:buClr>
              <a:buSzPts val="1100"/>
              <a:buFont typeface="Noto Sans Symbols"/>
              <a:buChar char="■"/>
              <a:defRPr b="0" i="0" sz="2000" u="none" cap="none" strike="noStrike">
                <a:solidFill>
                  <a:schemeClr val="dk1"/>
                </a:solidFill>
                <a:latin typeface="Arial"/>
                <a:ea typeface="Arial"/>
                <a:cs typeface="Arial"/>
                <a:sym typeface="Arial"/>
              </a:defRPr>
            </a:lvl4pPr>
            <a:lvl5pPr indent="-292100" lvl="4" marL="22860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5pPr>
            <a:lvl6pPr indent="-292100" lvl="5" marL="27432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6pPr>
            <a:lvl7pPr indent="-292100" lvl="6" marL="32004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7pPr>
            <a:lvl8pPr indent="-292100" lvl="7" marL="36576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8pPr>
            <a:lvl9pPr indent="-292100" lvl="8" marL="41148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56" name="Google Shape;56;p8"/>
          <p:cNvSpPr txBox="1"/>
          <p:nvPr>
            <p:ph idx="12" type="sldNum"/>
          </p:nvPr>
        </p:nvSpPr>
        <p:spPr>
          <a:xfrm>
            <a:off x="7010400" y="63246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1" name="Shape 61"/>
        <p:cNvGrpSpPr/>
        <p:nvPr/>
      </p:nvGrpSpPr>
      <p:grpSpPr>
        <a:xfrm>
          <a:off x="0" y="0"/>
          <a:ext cx="0" cy="0"/>
          <a:chOff x="0" y="0"/>
          <a:chExt cx="0" cy="0"/>
        </a:xfrm>
      </p:grpSpPr>
      <p:sp>
        <p:nvSpPr>
          <p:cNvPr id="62" name="Google Shape;62;p10"/>
          <p:cNvSpPr txBox="1"/>
          <p:nvPr/>
        </p:nvSpPr>
        <p:spPr>
          <a:xfrm>
            <a:off x="0" y="0"/>
            <a:ext cx="9144000" cy="12954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63" name="Google Shape;63;p10"/>
          <p:cNvSpPr txBox="1"/>
          <p:nvPr/>
        </p:nvSpPr>
        <p:spPr>
          <a:xfrm>
            <a:off x="4762" y="6483350"/>
            <a:ext cx="4494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64" name="Google Shape;64;p10"/>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9pPr>
          </a:lstStyle>
          <a:p/>
        </p:txBody>
      </p:sp>
      <p:sp>
        <p:nvSpPr>
          <p:cNvPr id="65" name="Google Shape;65;p10"/>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lstStyle>
            <a:lvl1pPr indent="-342900" lvl="0" marL="457200" marR="0" rtl="0" algn="l">
              <a:lnSpc>
                <a:spcPct val="100000"/>
              </a:lnSpc>
              <a:spcBef>
                <a:spcPts val="600"/>
              </a:spcBef>
              <a:spcAft>
                <a:spcPts val="0"/>
              </a:spcAft>
              <a:buClr>
                <a:schemeClr val="accent2"/>
              </a:buClr>
              <a:buSzPts val="1800"/>
              <a:buFont typeface="Noto Sans Symbols"/>
              <a:buChar char="■"/>
              <a:defRPr b="0" i="0" sz="3000" u="none" cap="none" strike="noStrike">
                <a:solidFill>
                  <a:srgbClr val="0000FF"/>
                </a:solidFill>
                <a:latin typeface="Arial"/>
                <a:ea typeface="Arial"/>
                <a:cs typeface="Arial"/>
                <a:sym typeface="Arial"/>
              </a:defRPr>
            </a:lvl1pPr>
            <a:lvl2pPr indent="-319405" lvl="1" marL="914400" marR="0" rtl="0" algn="l">
              <a:lnSpc>
                <a:spcPct val="100000"/>
              </a:lnSpc>
              <a:spcBef>
                <a:spcPts val="520"/>
              </a:spcBef>
              <a:spcAft>
                <a:spcPts val="0"/>
              </a:spcAft>
              <a:buClr>
                <a:schemeClr val="hlink"/>
              </a:buClr>
              <a:buSzPts val="1430"/>
              <a:buFont typeface="Noto Sans Symbols"/>
              <a:buChar char="■"/>
              <a:defRPr b="0" i="0" sz="2600" u="none" cap="none" strike="noStrike">
                <a:solidFill>
                  <a:schemeClr val="dk1"/>
                </a:solidFill>
                <a:latin typeface="Arial"/>
                <a:ea typeface="Arial"/>
                <a:cs typeface="Arial"/>
                <a:sym typeface="Arial"/>
              </a:defRPr>
            </a:lvl2pPr>
            <a:lvl3pPr indent="-304800" lvl="2" marL="1371600" marR="0" rtl="0" algn="l">
              <a:lnSpc>
                <a:spcPct val="100000"/>
              </a:lnSpc>
              <a:spcBef>
                <a:spcPts val="480"/>
              </a:spcBef>
              <a:spcAft>
                <a:spcPts val="0"/>
              </a:spcAft>
              <a:buClr>
                <a:schemeClr val="folHlink"/>
              </a:buClr>
              <a:buSzPts val="1200"/>
              <a:buFont typeface="Noto Sans Symbols"/>
              <a:buChar char="■"/>
              <a:defRPr b="0" i="0" sz="2400" u="none" cap="none" strike="noStrike">
                <a:solidFill>
                  <a:schemeClr val="dk1"/>
                </a:solidFill>
                <a:latin typeface="Arial"/>
                <a:ea typeface="Arial"/>
                <a:cs typeface="Arial"/>
                <a:sym typeface="Arial"/>
              </a:defRPr>
            </a:lvl3pPr>
            <a:lvl4pPr indent="-298450" lvl="3" marL="1828800" marR="0" rtl="0" algn="l">
              <a:lnSpc>
                <a:spcPct val="100000"/>
              </a:lnSpc>
              <a:spcBef>
                <a:spcPts val="400"/>
              </a:spcBef>
              <a:spcAft>
                <a:spcPts val="0"/>
              </a:spcAft>
              <a:buClr>
                <a:schemeClr val="accent2"/>
              </a:buClr>
              <a:buSzPts val="1100"/>
              <a:buFont typeface="Noto Sans Symbols"/>
              <a:buChar char="■"/>
              <a:defRPr b="0" i="0" sz="2000" u="none" cap="none" strike="noStrike">
                <a:solidFill>
                  <a:schemeClr val="dk1"/>
                </a:solidFill>
                <a:latin typeface="Arial"/>
                <a:ea typeface="Arial"/>
                <a:cs typeface="Arial"/>
                <a:sym typeface="Arial"/>
              </a:defRPr>
            </a:lvl4pPr>
            <a:lvl5pPr indent="-292100" lvl="4" marL="22860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5pPr>
            <a:lvl6pPr indent="-292100" lvl="5" marL="27432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6pPr>
            <a:lvl7pPr indent="-292100" lvl="6" marL="32004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7pPr>
            <a:lvl8pPr indent="-292100" lvl="7" marL="36576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8pPr>
            <a:lvl9pPr indent="-292100" lvl="8" marL="41148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66" name="Google Shape;66;p10"/>
          <p:cNvSpPr txBox="1"/>
          <p:nvPr>
            <p:ph idx="12" type="sldNum"/>
          </p:nvPr>
        </p:nvSpPr>
        <p:spPr>
          <a:xfrm>
            <a:off x="7010400" y="63246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2" name="Shape 72"/>
        <p:cNvGrpSpPr/>
        <p:nvPr/>
      </p:nvGrpSpPr>
      <p:grpSpPr>
        <a:xfrm>
          <a:off x="0" y="0"/>
          <a:ext cx="0" cy="0"/>
          <a:chOff x="0" y="0"/>
          <a:chExt cx="0" cy="0"/>
        </a:xfrm>
      </p:grpSpPr>
      <p:sp>
        <p:nvSpPr>
          <p:cNvPr id="73" name="Google Shape;73;p12"/>
          <p:cNvSpPr txBox="1"/>
          <p:nvPr/>
        </p:nvSpPr>
        <p:spPr>
          <a:xfrm>
            <a:off x="0" y="0"/>
            <a:ext cx="9144000" cy="12954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74" name="Google Shape;74;p12"/>
          <p:cNvSpPr txBox="1"/>
          <p:nvPr/>
        </p:nvSpPr>
        <p:spPr>
          <a:xfrm>
            <a:off x="4762" y="6483350"/>
            <a:ext cx="4494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75" name="Google Shape;75;p12"/>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9pPr>
          </a:lstStyle>
          <a:p/>
        </p:txBody>
      </p:sp>
      <p:sp>
        <p:nvSpPr>
          <p:cNvPr id="76" name="Google Shape;76;p12"/>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lstStyle>
            <a:lvl1pPr indent="-342900" lvl="0" marL="457200" marR="0" rtl="0" algn="l">
              <a:lnSpc>
                <a:spcPct val="100000"/>
              </a:lnSpc>
              <a:spcBef>
                <a:spcPts val="600"/>
              </a:spcBef>
              <a:spcAft>
                <a:spcPts val="0"/>
              </a:spcAft>
              <a:buClr>
                <a:schemeClr val="accent2"/>
              </a:buClr>
              <a:buSzPts val="1800"/>
              <a:buFont typeface="Noto Sans Symbols"/>
              <a:buChar char="■"/>
              <a:defRPr b="0" i="0" sz="3000" u="none" cap="none" strike="noStrike">
                <a:solidFill>
                  <a:srgbClr val="0000FF"/>
                </a:solidFill>
                <a:latin typeface="Arial"/>
                <a:ea typeface="Arial"/>
                <a:cs typeface="Arial"/>
                <a:sym typeface="Arial"/>
              </a:defRPr>
            </a:lvl1pPr>
            <a:lvl2pPr indent="-319405" lvl="1" marL="914400" marR="0" rtl="0" algn="l">
              <a:lnSpc>
                <a:spcPct val="100000"/>
              </a:lnSpc>
              <a:spcBef>
                <a:spcPts val="520"/>
              </a:spcBef>
              <a:spcAft>
                <a:spcPts val="0"/>
              </a:spcAft>
              <a:buClr>
                <a:schemeClr val="hlink"/>
              </a:buClr>
              <a:buSzPts val="1430"/>
              <a:buFont typeface="Noto Sans Symbols"/>
              <a:buChar char="■"/>
              <a:defRPr b="0" i="0" sz="2600" u="none" cap="none" strike="noStrike">
                <a:solidFill>
                  <a:schemeClr val="dk1"/>
                </a:solidFill>
                <a:latin typeface="Arial"/>
                <a:ea typeface="Arial"/>
                <a:cs typeface="Arial"/>
                <a:sym typeface="Arial"/>
              </a:defRPr>
            </a:lvl2pPr>
            <a:lvl3pPr indent="-304800" lvl="2" marL="1371600" marR="0" rtl="0" algn="l">
              <a:lnSpc>
                <a:spcPct val="100000"/>
              </a:lnSpc>
              <a:spcBef>
                <a:spcPts val="480"/>
              </a:spcBef>
              <a:spcAft>
                <a:spcPts val="0"/>
              </a:spcAft>
              <a:buClr>
                <a:schemeClr val="folHlink"/>
              </a:buClr>
              <a:buSzPts val="1200"/>
              <a:buFont typeface="Noto Sans Symbols"/>
              <a:buChar char="■"/>
              <a:defRPr b="0" i="0" sz="2400" u="none" cap="none" strike="noStrike">
                <a:solidFill>
                  <a:schemeClr val="dk1"/>
                </a:solidFill>
                <a:latin typeface="Arial"/>
                <a:ea typeface="Arial"/>
                <a:cs typeface="Arial"/>
                <a:sym typeface="Arial"/>
              </a:defRPr>
            </a:lvl3pPr>
            <a:lvl4pPr indent="-298450" lvl="3" marL="1828800" marR="0" rtl="0" algn="l">
              <a:lnSpc>
                <a:spcPct val="100000"/>
              </a:lnSpc>
              <a:spcBef>
                <a:spcPts val="400"/>
              </a:spcBef>
              <a:spcAft>
                <a:spcPts val="0"/>
              </a:spcAft>
              <a:buClr>
                <a:schemeClr val="accent2"/>
              </a:buClr>
              <a:buSzPts val="1100"/>
              <a:buFont typeface="Noto Sans Symbols"/>
              <a:buChar char="■"/>
              <a:defRPr b="0" i="0" sz="2000" u="none" cap="none" strike="noStrike">
                <a:solidFill>
                  <a:schemeClr val="dk1"/>
                </a:solidFill>
                <a:latin typeface="Arial"/>
                <a:ea typeface="Arial"/>
                <a:cs typeface="Arial"/>
                <a:sym typeface="Arial"/>
              </a:defRPr>
            </a:lvl4pPr>
            <a:lvl5pPr indent="-292100" lvl="4" marL="22860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5pPr>
            <a:lvl6pPr indent="-292100" lvl="5" marL="27432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6pPr>
            <a:lvl7pPr indent="-292100" lvl="6" marL="32004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7pPr>
            <a:lvl8pPr indent="-292100" lvl="7" marL="36576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8pPr>
            <a:lvl9pPr indent="-292100" lvl="8" marL="41148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77" name="Google Shape;77;p12"/>
          <p:cNvSpPr txBox="1"/>
          <p:nvPr>
            <p:ph idx="12" type="sldNum"/>
          </p:nvPr>
        </p:nvSpPr>
        <p:spPr>
          <a:xfrm>
            <a:off x="7010400" y="63246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5" name="Shape 85"/>
        <p:cNvGrpSpPr/>
        <p:nvPr/>
      </p:nvGrpSpPr>
      <p:grpSpPr>
        <a:xfrm>
          <a:off x="0" y="0"/>
          <a:ext cx="0" cy="0"/>
          <a:chOff x="0" y="0"/>
          <a:chExt cx="0" cy="0"/>
        </a:xfrm>
      </p:grpSpPr>
      <p:sp>
        <p:nvSpPr>
          <p:cNvPr id="86" name="Google Shape;86;p14"/>
          <p:cNvSpPr txBox="1"/>
          <p:nvPr/>
        </p:nvSpPr>
        <p:spPr>
          <a:xfrm>
            <a:off x="0" y="0"/>
            <a:ext cx="9144000" cy="12954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87" name="Google Shape;87;p14"/>
          <p:cNvSpPr txBox="1"/>
          <p:nvPr/>
        </p:nvSpPr>
        <p:spPr>
          <a:xfrm>
            <a:off x="4762" y="6483350"/>
            <a:ext cx="4494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88" name="Google Shape;88;p14"/>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9pPr>
          </a:lstStyle>
          <a:p/>
        </p:txBody>
      </p:sp>
      <p:sp>
        <p:nvSpPr>
          <p:cNvPr id="89" name="Google Shape;89;p14"/>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lstStyle>
            <a:lvl1pPr indent="-342900" lvl="0" marL="457200" marR="0" rtl="0" algn="l">
              <a:lnSpc>
                <a:spcPct val="100000"/>
              </a:lnSpc>
              <a:spcBef>
                <a:spcPts val="600"/>
              </a:spcBef>
              <a:spcAft>
                <a:spcPts val="0"/>
              </a:spcAft>
              <a:buClr>
                <a:schemeClr val="accent2"/>
              </a:buClr>
              <a:buSzPts val="1800"/>
              <a:buFont typeface="Noto Sans Symbols"/>
              <a:buChar char="■"/>
              <a:defRPr b="0" i="0" sz="3000" u="none" cap="none" strike="noStrike">
                <a:solidFill>
                  <a:srgbClr val="0000FF"/>
                </a:solidFill>
                <a:latin typeface="Arial"/>
                <a:ea typeface="Arial"/>
                <a:cs typeface="Arial"/>
                <a:sym typeface="Arial"/>
              </a:defRPr>
            </a:lvl1pPr>
            <a:lvl2pPr indent="-319405" lvl="1" marL="914400" marR="0" rtl="0" algn="l">
              <a:lnSpc>
                <a:spcPct val="100000"/>
              </a:lnSpc>
              <a:spcBef>
                <a:spcPts val="520"/>
              </a:spcBef>
              <a:spcAft>
                <a:spcPts val="0"/>
              </a:spcAft>
              <a:buClr>
                <a:schemeClr val="hlink"/>
              </a:buClr>
              <a:buSzPts val="1430"/>
              <a:buFont typeface="Noto Sans Symbols"/>
              <a:buChar char="■"/>
              <a:defRPr b="0" i="0" sz="2600" u="none" cap="none" strike="noStrike">
                <a:solidFill>
                  <a:schemeClr val="dk1"/>
                </a:solidFill>
                <a:latin typeface="Arial"/>
                <a:ea typeface="Arial"/>
                <a:cs typeface="Arial"/>
                <a:sym typeface="Arial"/>
              </a:defRPr>
            </a:lvl2pPr>
            <a:lvl3pPr indent="-304800" lvl="2" marL="1371600" marR="0" rtl="0" algn="l">
              <a:lnSpc>
                <a:spcPct val="100000"/>
              </a:lnSpc>
              <a:spcBef>
                <a:spcPts val="480"/>
              </a:spcBef>
              <a:spcAft>
                <a:spcPts val="0"/>
              </a:spcAft>
              <a:buClr>
                <a:schemeClr val="folHlink"/>
              </a:buClr>
              <a:buSzPts val="1200"/>
              <a:buFont typeface="Noto Sans Symbols"/>
              <a:buChar char="■"/>
              <a:defRPr b="0" i="0" sz="2400" u="none" cap="none" strike="noStrike">
                <a:solidFill>
                  <a:schemeClr val="dk1"/>
                </a:solidFill>
                <a:latin typeface="Arial"/>
                <a:ea typeface="Arial"/>
                <a:cs typeface="Arial"/>
                <a:sym typeface="Arial"/>
              </a:defRPr>
            </a:lvl3pPr>
            <a:lvl4pPr indent="-298450" lvl="3" marL="1828800" marR="0" rtl="0" algn="l">
              <a:lnSpc>
                <a:spcPct val="100000"/>
              </a:lnSpc>
              <a:spcBef>
                <a:spcPts val="400"/>
              </a:spcBef>
              <a:spcAft>
                <a:spcPts val="0"/>
              </a:spcAft>
              <a:buClr>
                <a:schemeClr val="accent2"/>
              </a:buClr>
              <a:buSzPts val="1100"/>
              <a:buFont typeface="Noto Sans Symbols"/>
              <a:buChar char="■"/>
              <a:defRPr b="0" i="0" sz="2000" u="none" cap="none" strike="noStrike">
                <a:solidFill>
                  <a:schemeClr val="dk1"/>
                </a:solidFill>
                <a:latin typeface="Arial"/>
                <a:ea typeface="Arial"/>
                <a:cs typeface="Arial"/>
                <a:sym typeface="Arial"/>
              </a:defRPr>
            </a:lvl4pPr>
            <a:lvl5pPr indent="-292100" lvl="4" marL="22860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5pPr>
            <a:lvl6pPr indent="-292100" lvl="5" marL="27432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6pPr>
            <a:lvl7pPr indent="-292100" lvl="6" marL="32004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7pPr>
            <a:lvl8pPr indent="-292100" lvl="7" marL="36576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8pPr>
            <a:lvl9pPr indent="-292100" lvl="8" marL="41148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90" name="Google Shape;90;p14"/>
          <p:cNvSpPr txBox="1"/>
          <p:nvPr>
            <p:ph idx="12" type="sldNum"/>
          </p:nvPr>
        </p:nvSpPr>
        <p:spPr>
          <a:xfrm>
            <a:off x="7010400" y="63246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3" name="Shape 93"/>
        <p:cNvGrpSpPr/>
        <p:nvPr/>
      </p:nvGrpSpPr>
      <p:grpSpPr>
        <a:xfrm>
          <a:off x="0" y="0"/>
          <a:ext cx="0" cy="0"/>
          <a:chOff x="0" y="0"/>
          <a:chExt cx="0" cy="0"/>
        </a:xfrm>
      </p:grpSpPr>
      <p:sp>
        <p:nvSpPr>
          <p:cNvPr id="94" name="Google Shape;94;p16"/>
          <p:cNvSpPr txBox="1"/>
          <p:nvPr/>
        </p:nvSpPr>
        <p:spPr>
          <a:xfrm>
            <a:off x="0" y="0"/>
            <a:ext cx="9144000" cy="12954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95" name="Google Shape;95;p16"/>
          <p:cNvSpPr txBox="1"/>
          <p:nvPr/>
        </p:nvSpPr>
        <p:spPr>
          <a:xfrm>
            <a:off x="4762" y="6483350"/>
            <a:ext cx="4494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96" name="Google Shape;96;p16"/>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200" u="none" cap="none" strike="noStrike">
                <a:solidFill>
                  <a:srgbClr val="FFFF00"/>
                </a:solidFill>
                <a:latin typeface="Arial"/>
                <a:ea typeface="Arial"/>
                <a:cs typeface="Arial"/>
                <a:sym typeface="Arial"/>
              </a:defRPr>
            </a:lvl9pPr>
          </a:lstStyle>
          <a:p/>
        </p:txBody>
      </p:sp>
      <p:sp>
        <p:nvSpPr>
          <p:cNvPr id="97" name="Google Shape;97;p16"/>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lstStyle>
            <a:lvl1pPr indent="-342900" lvl="0" marL="457200" marR="0" rtl="0" algn="l">
              <a:lnSpc>
                <a:spcPct val="100000"/>
              </a:lnSpc>
              <a:spcBef>
                <a:spcPts val="600"/>
              </a:spcBef>
              <a:spcAft>
                <a:spcPts val="0"/>
              </a:spcAft>
              <a:buClr>
                <a:schemeClr val="accent2"/>
              </a:buClr>
              <a:buSzPts val="1800"/>
              <a:buFont typeface="Noto Sans Symbols"/>
              <a:buChar char="■"/>
              <a:defRPr b="0" i="0" sz="3000" u="none" cap="none" strike="noStrike">
                <a:solidFill>
                  <a:srgbClr val="0000FF"/>
                </a:solidFill>
                <a:latin typeface="Arial"/>
                <a:ea typeface="Arial"/>
                <a:cs typeface="Arial"/>
                <a:sym typeface="Arial"/>
              </a:defRPr>
            </a:lvl1pPr>
            <a:lvl2pPr indent="-319405" lvl="1" marL="914400" marR="0" rtl="0" algn="l">
              <a:lnSpc>
                <a:spcPct val="100000"/>
              </a:lnSpc>
              <a:spcBef>
                <a:spcPts val="520"/>
              </a:spcBef>
              <a:spcAft>
                <a:spcPts val="0"/>
              </a:spcAft>
              <a:buClr>
                <a:schemeClr val="hlink"/>
              </a:buClr>
              <a:buSzPts val="1430"/>
              <a:buFont typeface="Noto Sans Symbols"/>
              <a:buChar char="■"/>
              <a:defRPr b="0" i="0" sz="2600" u="none" cap="none" strike="noStrike">
                <a:solidFill>
                  <a:schemeClr val="dk1"/>
                </a:solidFill>
                <a:latin typeface="Arial"/>
                <a:ea typeface="Arial"/>
                <a:cs typeface="Arial"/>
                <a:sym typeface="Arial"/>
              </a:defRPr>
            </a:lvl2pPr>
            <a:lvl3pPr indent="-304800" lvl="2" marL="1371600" marR="0" rtl="0" algn="l">
              <a:lnSpc>
                <a:spcPct val="100000"/>
              </a:lnSpc>
              <a:spcBef>
                <a:spcPts val="480"/>
              </a:spcBef>
              <a:spcAft>
                <a:spcPts val="0"/>
              </a:spcAft>
              <a:buClr>
                <a:schemeClr val="folHlink"/>
              </a:buClr>
              <a:buSzPts val="1200"/>
              <a:buFont typeface="Noto Sans Symbols"/>
              <a:buChar char="■"/>
              <a:defRPr b="0" i="0" sz="2400" u="none" cap="none" strike="noStrike">
                <a:solidFill>
                  <a:schemeClr val="dk1"/>
                </a:solidFill>
                <a:latin typeface="Arial"/>
                <a:ea typeface="Arial"/>
                <a:cs typeface="Arial"/>
                <a:sym typeface="Arial"/>
              </a:defRPr>
            </a:lvl3pPr>
            <a:lvl4pPr indent="-298450" lvl="3" marL="1828800" marR="0" rtl="0" algn="l">
              <a:lnSpc>
                <a:spcPct val="100000"/>
              </a:lnSpc>
              <a:spcBef>
                <a:spcPts val="400"/>
              </a:spcBef>
              <a:spcAft>
                <a:spcPts val="0"/>
              </a:spcAft>
              <a:buClr>
                <a:schemeClr val="accent2"/>
              </a:buClr>
              <a:buSzPts val="1100"/>
              <a:buFont typeface="Noto Sans Symbols"/>
              <a:buChar char="■"/>
              <a:defRPr b="0" i="0" sz="2000" u="none" cap="none" strike="noStrike">
                <a:solidFill>
                  <a:schemeClr val="dk1"/>
                </a:solidFill>
                <a:latin typeface="Arial"/>
                <a:ea typeface="Arial"/>
                <a:cs typeface="Arial"/>
                <a:sym typeface="Arial"/>
              </a:defRPr>
            </a:lvl4pPr>
            <a:lvl5pPr indent="-292100" lvl="4" marL="22860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5pPr>
            <a:lvl6pPr indent="-292100" lvl="5" marL="27432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6pPr>
            <a:lvl7pPr indent="-292100" lvl="6" marL="32004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7pPr>
            <a:lvl8pPr indent="-292100" lvl="7" marL="36576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8pPr>
            <a:lvl9pPr indent="-292100" lvl="8" marL="41148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98" name="Google Shape;98;p16"/>
          <p:cNvSpPr txBox="1"/>
          <p:nvPr>
            <p:ph idx="12" type="sldNum"/>
          </p:nvPr>
        </p:nvSpPr>
        <p:spPr>
          <a:xfrm>
            <a:off x="7010400" y="63246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12.png"/><Relationship Id="rId7" Type="http://schemas.openxmlformats.org/officeDocument/2006/relationships/image" Target="../media/image17.png"/><Relationship Id="rId8"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4"/>
          <p:cNvSpPr txBox="1"/>
          <p:nvPr>
            <p:ph type="ctrTitle"/>
          </p:nvPr>
        </p:nvSpPr>
        <p:spPr>
          <a:xfrm>
            <a:off x="990600" y="9144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10000"/>
              </a:lnSpc>
              <a:spcBef>
                <a:spcPts val="0"/>
              </a:spcBef>
              <a:spcAft>
                <a:spcPts val="0"/>
              </a:spcAft>
              <a:buClr>
                <a:schemeClr val="hlink"/>
              </a:buClr>
              <a:buSzPts val="4400"/>
              <a:buFont typeface="Arial"/>
              <a:buNone/>
            </a:pPr>
            <a:r>
              <a:rPr b="0" i="0" lang="en-US" sz="4400" u="none">
                <a:solidFill>
                  <a:schemeClr val="hlink"/>
                </a:solidFill>
                <a:latin typeface="Arial"/>
                <a:ea typeface="Arial"/>
                <a:cs typeface="Arial"/>
                <a:sym typeface="Arial"/>
              </a:rPr>
              <a:t>Distributed System Models</a:t>
            </a:r>
            <a:endParaRPr/>
          </a:p>
        </p:txBody>
      </p:sp>
      <p:sp>
        <p:nvSpPr>
          <p:cNvPr id="141" name="Google Shape;141;p24"/>
          <p:cNvSpPr txBox="1"/>
          <p:nvPr/>
        </p:nvSpPr>
        <p:spPr>
          <a:xfrm>
            <a:off x="219075" y="5289550"/>
            <a:ext cx="1916100" cy="730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Most concepts are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drawn from Chapter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FF"/>
              </a:buClr>
              <a:buSzPts val="1400"/>
              <a:buFont typeface="Tahoma"/>
              <a:buNone/>
            </a:pPr>
            <a:r>
              <a:rPr b="0" i="0" lang="en-US" sz="1400" u="none" cap="none" strike="noStrike">
                <a:solidFill>
                  <a:srgbClr val="0000FF"/>
                </a:solidFill>
                <a:latin typeface="Tahoma"/>
                <a:ea typeface="Tahoma"/>
                <a:cs typeface="Tahoma"/>
                <a:sym typeface="Tahoma"/>
              </a:rPr>
              <a:t>© Pearson Education</a:t>
            </a:r>
            <a:endParaRPr b="0" i="0" sz="1400" u="none" cap="none" strike="noStrike">
              <a:solidFill>
                <a:srgbClr val="000000"/>
              </a:solidFill>
              <a:latin typeface="Arial"/>
              <a:ea typeface="Arial"/>
              <a:cs typeface="Arial"/>
              <a:sym typeface="Arial"/>
            </a:endParaRPr>
          </a:p>
        </p:txBody>
      </p:sp>
      <p:sp>
        <p:nvSpPr>
          <p:cNvPr id="142" name="Google Shape;142;p24"/>
          <p:cNvSpPr txBox="1"/>
          <p:nvPr/>
        </p:nvSpPr>
        <p:spPr>
          <a:xfrm>
            <a:off x="6019800" y="6202362"/>
            <a:ext cx="2743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folHlink"/>
              </a:buClr>
              <a:buSzPts val="2400"/>
              <a:buFont typeface="Arial"/>
              <a:buNone/>
            </a:pPr>
            <a:r>
              <a:rPr b="0" i="0" lang="en-US" sz="2400" u="none" cap="none" strike="noStrike">
                <a:solidFill>
                  <a:schemeClr val="folHlink"/>
                </a:solidFill>
                <a:latin typeface="Arial"/>
                <a:ea typeface="Arial"/>
                <a:cs typeface="Arial"/>
                <a:sym typeface="Arial"/>
              </a:rPr>
              <a:t>Dr. Rakesh Garg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folHlink"/>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folHlink"/>
              </a:solidFill>
              <a:latin typeface="Arial"/>
              <a:ea typeface="Arial"/>
              <a:cs typeface="Arial"/>
              <a:sym typeface="Arial"/>
            </a:endParaRPr>
          </a:p>
        </p:txBody>
      </p:sp>
      <p:pic>
        <p:nvPicPr>
          <p:cNvPr descr="0130888931" id="143" name="Google Shape;143;p24"/>
          <p:cNvPicPr preferRelativeResize="0"/>
          <p:nvPr/>
        </p:nvPicPr>
        <p:blipFill rotWithShape="1">
          <a:blip r:embed="rId3">
            <a:alphaModFix/>
          </a:blip>
          <a:srcRect b="0" l="0" r="0" t="0"/>
          <a:stretch/>
        </p:blipFill>
        <p:spPr>
          <a:xfrm>
            <a:off x="2743200" y="3429000"/>
            <a:ext cx="1752600" cy="1860550"/>
          </a:xfrm>
          <a:prstGeom prst="rect">
            <a:avLst/>
          </a:prstGeom>
          <a:noFill/>
          <a:ln>
            <a:noFill/>
          </a:ln>
        </p:spPr>
      </p:pic>
      <p:sp>
        <p:nvSpPr>
          <p:cNvPr id="144" name="Google Shape;144;p24"/>
          <p:cNvSpPr txBox="1"/>
          <p:nvPr/>
        </p:nvSpPr>
        <p:spPr>
          <a:xfrm>
            <a:off x="2749550" y="5481637"/>
            <a:ext cx="2408100" cy="517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Some ideas from Chapter 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FF"/>
              </a:buClr>
              <a:buSzPts val="1400"/>
              <a:buFont typeface="Tahoma"/>
              <a:buNone/>
            </a:pPr>
            <a:r>
              <a:rPr b="0" i="0" lang="en-US" sz="1400" u="none" cap="none" strike="noStrike">
                <a:solidFill>
                  <a:srgbClr val="0000FF"/>
                </a:solidFill>
                <a:latin typeface="Tahoma"/>
                <a:ea typeface="Tahoma"/>
                <a:cs typeface="Tahoma"/>
                <a:sym typeface="Tahoma"/>
              </a:rPr>
              <a:t>© Pearson Education</a:t>
            </a:r>
            <a:endParaRPr b="0" i="0" sz="1400" u="none" cap="none" strike="noStrike">
              <a:solidFill>
                <a:srgbClr val="000000"/>
              </a:solidFill>
              <a:latin typeface="Arial"/>
              <a:ea typeface="Arial"/>
              <a:cs typeface="Arial"/>
              <a:sym typeface="Arial"/>
            </a:endParaRPr>
          </a:p>
        </p:txBody>
      </p:sp>
      <p:pic>
        <p:nvPicPr>
          <p:cNvPr id="145" name="Google Shape;145;p24"/>
          <p:cNvPicPr preferRelativeResize="0"/>
          <p:nvPr/>
        </p:nvPicPr>
        <p:blipFill rotWithShape="1">
          <a:blip r:embed="rId4">
            <a:alphaModFix/>
          </a:blip>
          <a:srcRect b="0" l="0" r="0" t="0"/>
          <a:stretch/>
        </p:blipFill>
        <p:spPr>
          <a:xfrm>
            <a:off x="446087" y="3429000"/>
            <a:ext cx="1462087" cy="1806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Fundamental Models</a:t>
            </a:r>
            <a:endParaRPr/>
          </a:p>
        </p:txBody>
      </p:sp>
      <p:sp>
        <p:nvSpPr>
          <p:cNvPr id="212" name="Google Shape;212;p33"/>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1560"/>
              <a:buFont typeface="Noto Sans Symbols"/>
              <a:buChar char="■"/>
            </a:pPr>
            <a:r>
              <a:rPr b="0" i="0" lang="en-US" sz="2600" u="none">
                <a:solidFill>
                  <a:srgbClr val="0000FF"/>
                </a:solidFill>
                <a:latin typeface="Arial"/>
                <a:ea typeface="Arial"/>
                <a:cs typeface="Arial"/>
                <a:sym typeface="Arial"/>
              </a:rPr>
              <a:t>Fundamental Models are concerned with a </a:t>
            </a:r>
            <a:r>
              <a:rPr b="0" i="0" lang="en-US" sz="2600" u="none">
                <a:solidFill>
                  <a:srgbClr val="FF0000"/>
                </a:solidFill>
                <a:latin typeface="Arial"/>
                <a:ea typeface="Arial"/>
                <a:cs typeface="Arial"/>
                <a:sym typeface="Arial"/>
              </a:rPr>
              <a:t>formal description </a:t>
            </a:r>
            <a:r>
              <a:rPr b="0" i="0" lang="en-US" sz="2600" u="none">
                <a:solidFill>
                  <a:srgbClr val="0000FF"/>
                </a:solidFill>
                <a:latin typeface="Arial"/>
                <a:ea typeface="Arial"/>
                <a:cs typeface="Arial"/>
                <a:sym typeface="Arial"/>
              </a:rPr>
              <a:t>of the properties that are </a:t>
            </a:r>
            <a:r>
              <a:rPr b="0" i="0" lang="en-US" sz="2600" u="none">
                <a:solidFill>
                  <a:srgbClr val="FF0000"/>
                </a:solidFill>
                <a:latin typeface="Arial"/>
                <a:ea typeface="Arial"/>
                <a:cs typeface="Arial"/>
                <a:sym typeface="Arial"/>
              </a:rPr>
              <a:t>common in all </a:t>
            </a:r>
            <a:r>
              <a:rPr b="0" i="0" lang="en-US" sz="2600" u="none">
                <a:solidFill>
                  <a:srgbClr val="0000FF"/>
                </a:solidFill>
                <a:latin typeface="Arial"/>
                <a:ea typeface="Arial"/>
                <a:cs typeface="Arial"/>
                <a:sym typeface="Arial"/>
              </a:rPr>
              <a:t>of the architectural models</a:t>
            </a:r>
            <a:endParaRPr/>
          </a:p>
          <a:p>
            <a:pPr indent="-342900" lvl="0" marL="342900" rtl="0" algn="l">
              <a:lnSpc>
                <a:spcPct val="100000"/>
              </a:lnSpc>
              <a:spcBef>
                <a:spcPts val="520"/>
              </a:spcBef>
              <a:spcAft>
                <a:spcPts val="0"/>
              </a:spcAft>
              <a:buClr>
                <a:schemeClr val="accent2"/>
              </a:buClr>
              <a:buSzPts val="1560"/>
              <a:buFont typeface="Noto Sans Symbols"/>
              <a:buChar char="■"/>
            </a:pPr>
            <a:r>
              <a:rPr b="0" i="0" lang="en-US" sz="2600" u="none">
                <a:solidFill>
                  <a:srgbClr val="0000FF"/>
                </a:solidFill>
                <a:latin typeface="Arial"/>
                <a:ea typeface="Arial"/>
                <a:cs typeface="Arial"/>
                <a:sym typeface="Arial"/>
              </a:rPr>
              <a:t>Models addressing time synchronization, message delays, failures, security issues are addressed as:</a:t>
            </a:r>
            <a:endParaRPr/>
          </a:p>
          <a:p>
            <a:pPr indent="-285750" lvl="1" marL="742950" rtl="0" algn="l">
              <a:lnSpc>
                <a:spcPct val="100000"/>
              </a:lnSpc>
              <a:spcBef>
                <a:spcPts val="440"/>
              </a:spcBef>
              <a:spcAft>
                <a:spcPts val="0"/>
              </a:spcAft>
              <a:buClr>
                <a:schemeClr val="hlink"/>
              </a:buClr>
              <a:buSzPts val="1210"/>
              <a:buFont typeface="Noto Sans Symbols"/>
              <a:buChar char="■"/>
            </a:pPr>
            <a:r>
              <a:rPr b="0" i="0" lang="en-US" sz="2200" u="none">
                <a:solidFill>
                  <a:srgbClr val="FF0000"/>
                </a:solidFill>
                <a:latin typeface="Arial"/>
                <a:ea typeface="Arial"/>
                <a:cs typeface="Arial"/>
                <a:sym typeface="Arial"/>
              </a:rPr>
              <a:t>Interaction Model </a:t>
            </a:r>
            <a:r>
              <a:rPr b="0" i="0" lang="en-US" sz="2200" u="none">
                <a:solidFill>
                  <a:schemeClr val="dk1"/>
                </a:solidFill>
                <a:latin typeface="Arial"/>
                <a:ea typeface="Arial"/>
                <a:cs typeface="Arial"/>
                <a:sym typeface="Arial"/>
              </a:rPr>
              <a:t>– deals with performance and the difficulty of setting of time limits in a distributed system.</a:t>
            </a:r>
            <a:endParaRPr/>
          </a:p>
          <a:p>
            <a:pPr indent="-285750" lvl="1" marL="742950" rtl="0" algn="l">
              <a:lnSpc>
                <a:spcPct val="100000"/>
              </a:lnSpc>
              <a:spcBef>
                <a:spcPts val="440"/>
              </a:spcBef>
              <a:spcAft>
                <a:spcPts val="0"/>
              </a:spcAft>
              <a:buClr>
                <a:schemeClr val="hlink"/>
              </a:buClr>
              <a:buSzPts val="1210"/>
              <a:buFont typeface="Noto Sans Symbols"/>
              <a:buChar char="■"/>
            </a:pPr>
            <a:r>
              <a:rPr b="0" i="0" lang="en-US" sz="2200" u="none">
                <a:solidFill>
                  <a:srgbClr val="FF0000"/>
                </a:solidFill>
                <a:latin typeface="Arial"/>
                <a:ea typeface="Arial"/>
                <a:cs typeface="Arial"/>
                <a:sym typeface="Arial"/>
              </a:rPr>
              <a:t>Failure Model </a:t>
            </a:r>
            <a:r>
              <a:rPr b="0" i="0" lang="en-US" sz="2200" u="none">
                <a:solidFill>
                  <a:schemeClr val="dk1"/>
                </a:solidFill>
                <a:latin typeface="Arial"/>
                <a:ea typeface="Arial"/>
                <a:cs typeface="Arial"/>
                <a:sym typeface="Arial"/>
              </a:rPr>
              <a:t>– specification of the faults that can be exhibited by processes</a:t>
            </a:r>
            <a:endParaRPr/>
          </a:p>
          <a:p>
            <a:pPr indent="-285750" lvl="1" marL="742950" rtl="0" algn="l">
              <a:lnSpc>
                <a:spcPct val="100000"/>
              </a:lnSpc>
              <a:spcBef>
                <a:spcPts val="440"/>
              </a:spcBef>
              <a:spcAft>
                <a:spcPts val="0"/>
              </a:spcAft>
              <a:buClr>
                <a:schemeClr val="hlink"/>
              </a:buClr>
              <a:buSzPts val="1210"/>
              <a:buFont typeface="Noto Sans Symbols"/>
              <a:buChar char="■"/>
            </a:pPr>
            <a:r>
              <a:rPr b="0" i="0" lang="en-US" sz="2200" u="none">
                <a:solidFill>
                  <a:srgbClr val="FF0000"/>
                </a:solidFill>
                <a:latin typeface="Arial"/>
                <a:ea typeface="Arial"/>
                <a:cs typeface="Arial"/>
                <a:sym typeface="Arial"/>
              </a:rPr>
              <a:t>Security Model </a:t>
            </a:r>
            <a:r>
              <a:rPr b="0" i="0" lang="en-US" sz="2200" u="none">
                <a:solidFill>
                  <a:schemeClr val="dk1"/>
                </a:solidFill>
                <a:latin typeface="Arial"/>
                <a:ea typeface="Arial"/>
                <a:cs typeface="Arial"/>
                <a:sym typeface="Arial"/>
              </a:rPr>
              <a:t>– discusses possible threats to processes and communication channels.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4"/>
          <p:cNvSpPr txBox="1"/>
          <p:nvPr>
            <p:ph type="ctrTitle"/>
          </p:nvPr>
        </p:nvSpPr>
        <p:spPr>
          <a:xfrm>
            <a:off x="990600" y="9144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hlink"/>
              </a:buClr>
              <a:buSzPts val="3200"/>
              <a:buFont typeface="Arial"/>
              <a:buNone/>
            </a:pPr>
            <a:r>
              <a:rPr b="0" i="0" lang="en-US" sz="3200" u="none">
                <a:solidFill>
                  <a:schemeClr val="hlink"/>
                </a:solidFill>
                <a:latin typeface="Arial"/>
                <a:ea typeface="Arial"/>
                <a:cs typeface="Arial"/>
                <a:sym typeface="Arial"/>
              </a:rPr>
              <a:t>Architectural Models</a:t>
            </a:r>
            <a:endParaRPr/>
          </a:p>
        </p:txBody>
      </p:sp>
      <p:sp>
        <p:nvSpPr>
          <p:cNvPr id="219" name="Google Shape;219;p34"/>
          <p:cNvSpPr txBox="1"/>
          <p:nvPr>
            <p:ph idx="1" type="subTitle"/>
          </p:nvPr>
        </p:nvSpPr>
        <p:spPr>
          <a:xfrm>
            <a:off x="1371600" y="3505200"/>
            <a:ext cx="6400800" cy="21336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1800"/>
              <a:buNone/>
            </a:pPr>
            <a:r>
              <a:rPr b="0" i="0" lang="en-US" sz="3000" u="none">
                <a:solidFill>
                  <a:srgbClr val="0000FF"/>
                </a:solidFill>
                <a:latin typeface="Arial"/>
                <a:ea typeface="Arial"/>
                <a:cs typeface="Arial"/>
                <a:sym typeface="Arial"/>
              </a:rPr>
              <a:t>Software Layers</a:t>
            </a:r>
            <a:endParaRPr/>
          </a:p>
          <a:p>
            <a:pPr indent="0" lvl="0" marL="0" rtl="0" algn="ctr">
              <a:lnSpc>
                <a:spcPct val="90000"/>
              </a:lnSpc>
              <a:spcBef>
                <a:spcPts val="600"/>
              </a:spcBef>
              <a:spcAft>
                <a:spcPts val="0"/>
              </a:spcAft>
              <a:buSzPts val="1800"/>
              <a:buNone/>
            </a:pPr>
            <a:r>
              <a:rPr b="0" i="0" lang="en-US" sz="3000" u="none">
                <a:solidFill>
                  <a:srgbClr val="0000FF"/>
                </a:solidFill>
                <a:latin typeface="Arial"/>
                <a:ea typeface="Arial"/>
                <a:cs typeface="Arial"/>
                <a:sym typeface="Arial"/>
              </a:rPr>
              <a:t>System Architectures</a:t>
            </a:r>
            <a:endParaRPr/>
          </a:p>
          <a:p>
            <a:pPr indent="0" lvl="0" marL="0" rtl="0" algn="ctr">
              <a:lnSpc>
                <a:spcPct val="90000"/>
              </a:lnSpc>
              <a:spcBef>
                <a:spcPts val="600"/>
              </a:spcBef>
              <a:spcAft>
                <a:spcPts val="0"/>
              </a:spcAft>
              <a:buSzPts val="1800"/>
              <a:buNone/>
            </a:pPr>
            <a:r>
              <a:rPr b="0" i="0" lang="en-US" sz="3000" u="none">
                <a:solidFill>
                  <a:srgbClr val="0000FF"/>
                </a:solidFill>
                <a:latin typeface="Arial"/>
                <a:ea typeface="Arial"/>
                <a:cs typeface="Arial"/>
                <a:sym typeface="Arial"/>
              </a:rPr>
              <a:t>Interfaces and Objects</a:t>
            </a:r>
            <a:endParaRPr/>
          </a:p>
          <a:p>
            <a:pPr indent="0" lvl="0" marL="0" rtl="0" algn="ctr">
              <a:lnSpc>
                <a:spcPct val="90000"/>
              </a:lnSpc>
              <a:spcBef>
                <a:spcPts val="600"/>
              </a:spcBef>
              <a:spcAft>
                <a:spcPts val="0"/>
              </a:spcAft>
              <a:buSzPts val="1800"/>
              <a:buNone/>
            </a:pPr>
            <a:r>
              <a:rPr b="0" i="0" lang="en-US" sz="3000" u="none">
                <a:solidFill>
                  <a:srgbClr val="0000FF"/>
                </a:solidFill>
                <a:latin typeface="Arial"/>
                <a:ea typeface="Arial"/>
                <a:cs typeface="Arial"/>
                <a:sym typeface="Arial"/>
              </a:rPr>
              <a:t>Design Requirements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Architectural Models – Intro [1]</a:t>
            </a:r>
            <a:endParaRPr/>
          </a:p>
        </p:txBody>
      </p:sp>
      <p:sp>
        <p:nvSpPr>
          <p:cNvPr id="226" name="Google Shape;226;p35"/>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accent2"/>
              </a:buClr>
              <a:buSzPts val="1560"/>
              <a:buFont typeface="Noto Sans Symbols"/>
              <a:buChar char="■"/>
            </a:pPr>
            <a:r>
              <a:rPr b="0" i="0" lang="en-US" sz="2600" u="none">
                <a:solidFill>
                  <a:srgbClr val="0000FF"/>
                </a:solidFill>
                <a:latin typeface="Arial"/>
                <a:ea typeface="Arial"/>
                <a:cs typeface="Arial"/>
                <a:sym typeface="Arial"/>
              </a:rPr>
              <a:t>The architecture of a system is its structure in terms of separately specified components.</a:t>
            </a:r>
            <a:endParaRPr/>
          </a:p>
          <a:p>
            <a:pPr indent="-285750" lvl="1" marL="742950" rtl="0" algn="l">
              <a:lnSpc>
                <a:spcPct val="80000"/>
              </a:lnSpc>
              <a:spcBef>
                <a:spcPts val="440"/>
              </a:spcBef>
              <a:spcAft>
                <a:spcPts val="0"/>
              </a:spcAft>
              <a:buClr>
                <a:schemeClr val="hlink"/>
              </a:buClr>
              <a:buSzPts val="1210"/>
              <a:buFont typeface="Noto Sans Symbols"/>
              <a:buChar char="■"/>
            </a:pPr>
            <a:r>
              <a:rPr b="0" i="0" lang="en-US" sz="2200" u="none">
                <a:solidFill>
                  <a:schemeClr val="dk1"/>
                </a:solidFill>
                <a:latin typeface="Arial"/>
                <a:ea typeface="Arial"/>
                <a:cs typeface="Arial"/>
                <a:sym typeface="Arial"/>
              </a:rPr>
              <a:t>Its goal is to meet present and likely future demands.</a:t>
            </a:r>
            <a:endParaRPr/>
          </a:p>
          <a:p>
            <a:pPr indent="-285750" lvl="1" marL="742950" rtl="0" algn="l">
              <a:lnSpc>
                <a:spcPct val="80000"/>
              </a:lnSpc>
              <a:spcBef>
                <a:spcPts val="440"/>
              </a:spcBef>
              <a:spcAft>
                <a:spcPts val="0"/>
              </a:spcAft>
              <a:buClr>
                <a:schemeClr val="hlink"/>
              </a:buClr>
              <a:buSzPts val="1210"/>
              <a:buFont typeface="Noto Sans Symbols"/>
              <a:buChar char="■"/>
            </a:pPr>
            <a:r>
              <a:rPr b="0" i="0" lang="en-US" sz="2200" u="none">
                <a:solidFill>
                  <a:schemeClr val="dk1"/>
                </a:solidFill>
                <a:latin typeface="Arial"/>
                <a:ea typeface="Arial"/>
                <a:cs typeface="Arial"/>
                <a:sym typeface="Arial"/>
              </a:rPr>
              <a:t>Major concerns are making the system reliable, manageable, adaptable, and cost-effective.</a:t>
            </a:r>
            <a:endParaRPr/>
          </a:p>
          <a:p>
            <a:pPr indent="-342900" lvl="0" marL="342900" rtl="0" algn="l">
              <a:lnSpc>
                <a:spcPct val="80000"/>
              </a:lnSpc>
              <a:spcBef>
                <a:spcPts val="520"/>
              </a:spcBef>
              <a:spcAft>
                <a:spcPts val="0"/>
              </a:spcAft>
              <a:buClr>
                <a:schemeClr val="accent2"/>
              </a:buClr>
              <a:buSzPts val="1560"/>
              <a:buFont typeface="Noto Sans Symbols"/>
              <a:buChar char="■"/>
            </a:pPr>
            <a:r>
              <a:rPr b="0" i="0" lang="en-US" sz="2600" u="none">
                <a:solidFill>
                  <a:srgbClr val="0000FF"/>
                </a:solidFill>
                <a:latin typeface="Arial"/>
                <a:ea typeface="Arial"/>
                <a:cs typeface="Arial"/>
                <a:sym typeface="Arial"/>
              </a:rPr>
              <a:t>Architectural Model:</a:t>
            </a:r>
            <a:endParaRPr/>
          </a:p>
          <a:p>
            <a:pPr indent="-285750" lvl="1" marL="742950" rtl="0" algn="l">
              <a:lnSpc>
                <a:spcPct val="80000"/>
              </a:lnSpc>
              <a:spcBef>
                <a:spcPts val="440"/>
              </a:spcBef>
              <a:spcAft>
                <a:spcPts val="0"/>
              </a:spcAft>
              <a:buClr>
                <a:schemeClr val="hlink"/>
              </a:buClr>
              <a:buSzPts val="1210"/>
              <a:buFont typeface="Noto Sans Symbols"/>
              <a:buChar char="■"/>
            </a:pPr>
            <a:r>
              <a:rPr b="0" i="0" lang="en-US" sz="2200" u="none">
                <a:solidFill>
                  <a:srgbClr val="FF0000"/>
                </a:solidFill>
                <a:latin typeface="Arial"/>
                <a:ea typeface="Arial"/>
                <a:cs typeface="Arial"/>
                <a:sym typeface="Arial"/>
              </a:rPr>
              <a:t>Simplifies and abstracts </a:t>
            </a:r>
            <a:r>
              <a:rPr b="0" i="0" lang="en-US" sz="2200" u="none">
                <a:solidFill>
                  <a:schemeClr val="dk1"/>
                </a:solidFill>
                <a:latin typeface="Arial"/>
                <a:ea typeface="Arial"/>
                <a:cs typeface="Arial"/>
                <a:sym typeface="Arial"/>
              </a:rPr>
              <a:t>the functions of individual components</a:t>
            </a:r>
            <a:endParaRPr/>
          </a:p>
          <a:p>
            <a:pPr indent="-285750" lvl="1" marL="742950" rtl="0" algn="l">
              <a:lnSpc>
                <a:spcPct val="80000"/>
              </a:lnSpc>
              <a:spcBef>
                <a:spcPts val="440"/>
              </a:spcBef>
              <a:spcAft>
                <a:spcPts val="0"/>
              </a:spcAft>
              <a:buClr>
                <a:schemeClr val="hlink"/>
              </a:buClr>
              <a:buSzPts val="1210"/>
              <a:buFont typeface="Noto Sans Symbols"/>
              <a:buChar char="■"/>
            </a:pPr>
            <a:r>
              <a:rPr b="0" i="0" lang="en-US" sz="2200" u="none">
                <a:solidFill>
                  <a:schemeClr val="dk1"/>
                </a:solidFill>
                <a:latin typeface="Arial"/>
                <a:ea typeface="Arial"/>
                <a:cs typeface="Arial"/>
                <a:sym typeface="Arial"/>
              </a:rPr>
              <a:t>The </a:t>
            </a:r>
            <a:r>
              <a:rPr b="0" i="0" lang="en-US" sz="2200" u="none">
                <a:solidFill>
                  <a:srgbClr val="FF0000"/>
                </a:solidFill>
                <a:latin typeface="Arial"/>
                <a:ea typeface="Arial"/>
                <a:cs typeface="Arial"/>
                <a:sym typeface="Arial"/>
              </a:rPr>
              <a:t>placement of the components </a:t>
            </a:r>
            <a:r>
              <a:rPr b="0" i="0" lang="en-US" sz="2200" u="none">
                <a:solidFill>
                  <a:schemeClr val="dk1"/>
                </a:solidFill>
                <a:latin typeface="Arial"/>
                <a:ea typeface="Arial"/>
                <a:cs typeface="Arial"/>
                <a:sym typeface="Arial"/>
              </a:rPr>
              <a:t>across a network of computers – define patterns for the distribution of data and workloads</a:t>
            </a:r>
            <a:endParaRPr/>
          </a:p>
          <a:p>
            <a:pPr indent="-285750" lvl="1" marL="742950" rtl="0" algn="l">
              <a:lnSpc>
                <a:spcPct val="80000"/>
              </a:lnSpc>
              <a:spcBef>
                <a:spcPts val="440"/>
              </a:spcBef>
              <a:spcAft>
                <a:spcPts val="0"/>
              </a:spcAft>
              <a:buClr>
                <a:schemeClr val="hlink"/>
              </a:buClr>
              <a:buSzPts val="1210"/>
              <a:buFont typeface="Noto Sans Symbols"/>
              <a:buChar char="■"/>
            </a:pPr>
            <a:r>
              <a:rPr b="0" i="0" lang="en-US" sz="2200" u="none">
                <a:solidFill>
                  <a:schemeClr val="dk1"/>
                </a:solidFill>
                <a:latin typeface="Arial"/>
                <a:ea typeface="Arial"/>
                <a:cs typeface="Arial"/>
                <a:sym typeface="Arial"/>
              </a:rPr>
              <a:t>The </a:t>
            </a:r>
            <a:r>
              <a:rPr b="0" i="0" lang="en-US" sz="2200" u="none">
                <a:solidFill>
                  <a:srgbClr val="FF0000"/>
                </a:solidFill>
                <a:latin typeface="Arial"/>
                <a:ea typeface="Arial"/>
                <a:cs typeface="Arial"/>
                <a:sym typeface="Arial"/>
              </a:rPr>
              <a:t>interrelationship</a:t>
            </a:r>
            <a:r>
              <a:rPr b="0" i="0" lang="en-US" sz="2200" u="none">
                <a:solidFill>
                  <a:schemeClr val="dk1"/>
                </a:solidFill>
                <a:latin typeface="Arial"/>
                <a:ea typeface="Arial"/>
                <a:cs typeface="Arial"/>
                <a:sym typeface="Arial"/>
              </a:rPr>
              <a:t> between the components – ie., functional roles and the patterns of communication between them.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6"/>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Architectural Models – Intro [2]</a:t>
            </a:r>
            <a:endParaRPr/>
          </a:p>
        </p:txBody>
      </p:sp>
      <p:sp>
        <p:nvSpPr>
          <p:cNvPr id="233" name="Google Shape;233;p36"/>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1800"/>
              <a:buFont typeface="Noto Sans Symbols"/>
              <a:buChar char="■"/>
            </a:pPr>
            <a:r>
              <a:rPr b="0" i="0" lang="en-US" sz="3000" u="none">
                <a:solidFill>
                  <a:srgbClr val="0000FF"/>
                </a:solidFill>
                <a:latin typeface="Arial"/>
                <a:ea typeface="Arial"/>
                <a:cs typeface="Arial"/>
                <a:sym typeface="Arial"/>
              </a:rPr>
              <a:t>Architectural Model - simplifies and abstracts the functions of individual components:</a:t>
            </a:r>
            <a:endParaRPr/>
          </a:p>
          <a:p>
            <a:pPr indent="-285750" lvl="1" marL="742950" rtl="0" algn="l">
              <a:lnSpc>
                <a:spcPct val="100000"/>
              </a:lnSpc>
              <a:spcBef>
                <a:spcPts val="520"/>
              </a:spcBef>
              <a:spcAft>
                <a:spcPts val="0"/>
              </a:spcAft>
              <a:buClr>
                <a:schemeClr val="hlink"/>
              </a:buClr>
              <a:buSzPts val="1430"/>
              <a:buFont typeface="Noto Sans Symbols"/>
              <a:buChar char="■"/>
            </a:pPr>
            <a:r>
              <a:rPr b="0" i="0" lang="en-US" sz="2600" u="none">
                <a:solidFill>
                  <a:schemeClr val="dk1"/>
                </a:solidFill>
                <a:latin typeface="Arial"/>
                <a:ea typeface="Arial"/>
                <a:cs typeface="Arial"/>
                <a:sym typeface="Arial"/>
              </a:rPr>
              <a:t>An initial simplification is achieved by classifying processes as:</a:t>
            </a:r>
            <a:endParaRPr/>
          </a:p>
          <a:p>
            <a:pPr indent="-228600" lvl="2" marL="1143000" rtl="0" algn="l">
              <a:lnSpc>
                <a:spcPct val="100000"/>
              </a:lnSpc>
              <a:spcBef>
                <a:spcPts val="480"/>
              </a:spcBef>
              <a:spcAft>
                <a:spcPts val="0"/>
              </a:spcAft>
              <a:buClr>
                <a:schemeClr val="folHlink"/>
              </a:buClr>
              <a:buSzPts val="1200"/>
              <a:buFont typeface="Noto Sans Symbols"/>
              <a:buChar char="■"/>
            </a:pPr>
            <a:r>
              <a:rPr b="0" i="0" lang="en-US" sz="2400" u="none">
                <a:solidFill>
                  <a:schemeClr val="dk1"/>
                </a:solidFill>
                <a:latin typeface="Arial"/>
                <a:ea typeface="Arial"/>
                <a:cs typeface="Arial"/>
                <a:sym typeface="Arial"/>
              </a:rPr>
              <a:t>Server processes</a:t>
            </a:r>
            <a:endParaRPr/>
          </a:p>
          <a:p>
            <a:pPr indent="-228600" lvl="2" marL="1143000" rtl="0" algn="l">
              <a:lnSpc>
                <a:spcPct val="100000"/>
              </a:lnSpc>
              <a:spcBef>
                <a:spcPts val="480"/>
              </a:spcBef>
              <a:spcAft>
                <a:spcPts val="0"/>
              </a:spcAft>
              <a:buClr>
                <a:schemeClr val="folHlink"/>
              </a:buClr>
              <a:buSzPts val="1200"/>
              <a:buFont typeface="Noto Sans Symbols"/>
              <a:buChar char="■"/>
            </a:pPr>
            <a:r>
              <a:rPr b="0" i="0" lang="en-US" sz="2400" u="none">
                <a:solidFill>
                  <a:schemeClr val="dk1"/>
                </a:solidFill>
                <a:latin typeface="Arial"/>
                <a:ea typeface="Arial"/>
                <a:cs typeface="Arial"/>
                <a:sym typeface="Arial"/>
              </a:rPr>
              <a:t>Client processes</a:t>
            </a:r>
            <a:endParaRPr/>
          </a:p>
          <a:p>
            <a:pPr indent="-228600" lvl="2" marL="1143000" rtl="0" algn="l">
              <a:lnSpc>
                <a:spcPct val="100000"/>
              </a:lnSpc>
              <a:spcBef>
                <a:spcPts val="480"/>
              </a:spcBef>
              <a:spcAft>
                <a:spcPts val="0"/>
              </a:spcAft>
              <a:buClr>
                <a:schemeClr val="folHlink"/>
              </a:buClr>
              <a:buSzPts val="1200"/>
              <a:buFont typeface="Noto Sans Symbols"/>
              <a:buChar char="■"/>
            </a:pPr>
            <a:r>
              <a:rPr b="0" i="0" lang="en-US" sz="2400" u="none">
                <a:solidFill>
                  <a:schemeClr val="dk1"/>
                </a:solidFill>
                <a:latin typeface="Arial"/>
                <a:ea typeface="Arial"/>
                <a:cs typeface="Arial"/>
                <a:sym typeface="Arial"/>
              </a:rPr>
              <a:t>Peer processes</a:t>
            </a:r>
            <a:endParaRPr/>
          </a:p>
          <a:p>
            <a:pPr indent="-228600" lvl="3" marL="1600200" rtl="0" algn="l">
              <a:lnSpc>
                <a:spcPct val="100000"/>
              </a:lnSpc>
              <a:spcBef>
                <a:spcPts val="400"/>
              </a:spcBef>
              <a:spcAft>
                <a:spcPts val="0"/>
              </a:spcAft>
              <a:buClr>
                <a:schemeClr val="accent2"/>
              </a:buClr>
              <a:buSzPts val="1100"/>
              <a:buFont typeface="Noto Sans Symbols"/>
              <a:buChar char="■"/>
            </a:pPr>
            <a:r>
              <a:rPr b="0" i="0" lang="en-US" sz="2000" u="none">
                <a:solidFill>
                  <a:schemeClr val="dk1"/>
                </a:solidFill>
                <a:latin typeface="Arial"/>
                <a:ea typeface="Arial"/>
                <a:cs typeface="Arial"/>
                <a:sym typeface="Arial"/>
              </a:rPr>
              <a:t>Cooperate and communicate in a symmetric manner to perform a task.</a:t>
            </a:r>
            <a:endParaRPr/>
          </a:p>
        </p:txBody>
      </p:sp>
      <p:grpSp>
        <p:nvGrpSpPr>
          <p:cNvPr id="234" name="Google Shape;234;p36"/>
          <p:cNvGrpSpPr/>
          <p:nvPr/>
        </p:nvGrpSpPr>
        <p:grpSpPr>
          <a:xfrm>
            <a:off x="5452410" y="3264270"/>
            <a:ext cx="2469155" cy="962683"/>
            <a:chOff x="208" y="-133"/>
            <a:chExt cx="2147483433" cy="2147483509"/>
          </a:xfrm>
        </p:grpSpPr>
        <p:pic>
          <p:nvPicPr>
            <p:cNvPr descr="C:\Documents and Settings\csve\Local Settings\Temporary Internet Files\Content.IE5\KPABW9QF\MC900435242[1].png" id="235" name="Google Shape;235;p36"/>
            <p:cNvPicPr preferRelativeResize="0"/>
            <p:nvPr/>
          </p:nvPicPr>
          <p:blipFill rotWithShape="1">
            <a:blip r:embed="rId3">
              <a:alphaModFix/>
            </a:blip>
            <a:srcRect b="0" l="0" r="0" t="0"/>
            <a:stretch/>
          </p:blipFill>
          <p:spPr>
            <a:xfrm flipH="1">
              <a:off x="1779830149" y="306000400"/>
              <a:ext cx="361790051" cy="1836003325"/>
            </a:xfrm>
            <a:prstGeom prst="rect">
              <a:avLst/>
            </a:prstGeom>
            <a:noFill/>
            <a:ln>
              <a:noFill/>
            </a:ln>
          </p:spPr>
        </p:pic>
        <p:pic>
          <p:nvPicPr>
            <p:cNvPr descr="1283226206_1 - Macbook Pro.png" id="236" name="Google Shape;236;p36"/>
            <p:cNvPicPr preferRelativeResize="0"/>
            <p:nvPr/>
          </p:nvPicPr>
          <p:blipFill rotWithShape="1">
            <a:blip r:embed="rId4">
              <a:alphaModFix/>
            </a:blip>
            <a:srcRect b="0" l="0" r="0" t="0"/>
            <a:stretch/>
          </p:blipFill>
          <p:spPr>
            <a:xfrm flipH="1">
              <a:off x="59652550" y="459000700"/>
              <a:ext cx="450965300" cy="1224002200"/>
            </a:xfrm>
            <a:prstGeom prst="rect">
              <a:avLst/>
            </a:prstGeom>
            <a:noFill/>
            <a:ln>
              <a:noFill/>
            </a:ln>
          </p:spPr>
        </p:pic>
        <p:sp>
          <p:nvSpPr>
            <p:cNvPr id="237" name="Google Shape;237;p36"/>
            <p:cNvSpPr/>
            <p:nvPr/>
          </p:nvSpPr>
          <p:spPr>
            <a:xfrm>
              <a:off x="208" y="1530544400"/>
              <a:ext cx="486569641" cy="465230576"/>
            </a:xfrm>
            <a:prstGeom prst="roundRect">
              <a:avLst>
                <a:gd fmla="val 16667" name="adj"/>
              </a:avLst>
            </a:prstGeom>
            <a:gradFill>
              <a:gsLst>
                <a:gs pos="0">
                  <a:srgbClr val="FC0128"/>
                </a:gs>
                <a:gs pos="100000">
                  <a:srgbClr val="960000"/>
                </a:gs>
              </a:gsLst>
              <a:lin ang="5400012" scaled="0"/>
            </a:gradFill>
            <a:ln cap="flat" cmpd="sng" w="9525">
              <a:solidFill>
                <a:srgbClr val="C00000"/>
              </a:solidFill>
              <a:prstDash val="solid"/>
              <a:miter lim="800000"/>
              <a:headEnd len="sm" w="sm" type="none"/>
              <a:tailEnd len="sm" w="sm" type="none"/>
            </a:ln>
            <a:effectLst>
              <a:outerShdw blurRad="63500" dir="2700000" dist="38100">
                <a:srgbClr val="000000">
                  <a:alpha val="3960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Times New Roman"/>
                <a:buNone/>
              </a:pPr>
              <a:r>
                <a:rPr b="0" i="0" lang="en-US" sz="1200" u="none" cap="none" strike="noStrike">
                  <a:solidFill>
                    <a:schemeClr val="lt1"/>
                  </a:solidFill>
                  <a:latin typeface="Times New Roman"/>
                  <a:ea typeface="Times New Roman"/>
                  <a:cs typeface="Times New Roman"/>
                  <a:sym typeface="Times New Roman"/>
                </a:rPr>
                <a:t>client</a:t>
              </a:r>
              <a:endParaRPr b="0" i="0" sz="1400" u="none" cap="none" strike="noStrike">
                <a:solidFill>
                  <a:srgbClr val="000000"/>
                </a:solidFill>
                <a:latin typeface="Arial"/>
                <a:ea typeface="Arial"/>
                <a:cs typeface="Arial"/>
                <a:sym typeface="Arial"/>
              </a:endParaRPr>
            </a:p>
          </p:txBody>
        </p:sp>
        <p:sp>
          <p:nvSpPr>
            <p:cNvPr id="238" name="Google Shape;238;p36"/>
            <p:cNvSpPr/>
            <p:nvPr/>
          </p:nvSpPr>
          <p:spPr>
            <a:xfrm>
              <a:off x="1660914000" y="1682252800"/>
              <a:ext cx="486569641" cy="465230576"/>
            </a:xfrm>
            <a:prstGeom prst="roundRect">
              <a:avLst>
                <a:gd fmla="val 16667" name="adj"/>
              </a:avLst>
            </a:prstGeom>
            <a:gradFill>
              <a:gsLst>
                <a:gs pos="0">
                  <a:srgbClr val="FC0128"/>
                </a:gs>
                <a:gs pos="100000">
                  <a:srgbClr val="960000"/>
                </a:gs>
              </a:gsLst>
              <a:lin ang="5400012" scaled="0"/>
            </a:gradFill>
            <a:ln cap="flat" cmpd="sng" w="9525">
              <a:solidFill>
                <a:srgbClr val="C00000"/>
              </a:solidFill>
              <a:prstDash val="solid"/>
              <a:miter lim="800000"/>
              <a:headEnd len="sm" w="sm" type="none"/>
              <a:tailEnd len="sm" w="sm" type="none"/>
            </a:ln>
            <a:effectLst>
              <a:outerShdw blurRad="63500" dir="2700000" dist="38100">
                <a:srgbClr val="000000">
                  <a:alpha val="3960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Times New Roman"/>
                <a:buNone/>
              </a:pPr>
              <a:r>
                <a:rPr b="0" i="0" lang="en-US" sz="1200" u="none" cap="none" strike="noStrike">
                  <a:solidFill>
                    <a:schemeClr val="lt1"/>
                  </a:solidFill>
                  <a:latin typeface="Times New Roman"/>
                  <a:ea typeface="Times New Roman"/>
                  <a:cs typeface="Times New Roman"/>
                  <a:sym typeface="Times New Roman"/>
                </a:rPr>
                <a:t>server</a:t>
              </a:r>
              <a:endParaRPr b="0" i="0" sz="1400" u="none" cap="none" strike="noStrike">
                <a:solidFill>
                  <a:srgbClr val="000000"/>
                </a:solidFill>
                <a:latin typeface="Arial"/>
                <a:ea typeface="Arial"/>
                <a:cs typeface="Arial"/>
                <a:sym typeface="Arial"/>
              </a:endParaRPr>
            </a:p>
          </p:txBody>
        </p:sp>
        <p:sp>
          <p:nvSpPr>
            <p:cNvPr id="239" name="Google Shape;239;p36"/>
            <p:cNvSpPr/>
            <p:nvPr/>
          </p:nvSpPr>
          <p:spPr>
            <a:xfrm>
              <a:off x="529967100" y="-133"/>
              <a:ext cx="1259821646" cy="846182214"/>
            </a:xfrm>
            <a:custGeom>
              <a:rect b="b" l="l" r="r" t="t"/>
              <a:pathLst>
                <a:path extrusionOk="0" h="398721" w="1520455">
                  <a:moveTo>
                    <a:pt x="0" y="398721"/>
                  </a:moveTo>
                  <a:cubicBezTo>
                    <a:pt x="186956" y="215309"/>
                    <a:pt x="373912" y="31898"/>
                    <a:pt x="627321" y="15949"/>
                  </a:cubicBezTo>
                  <a:cubicBezTo>
                    <a:pt x="880730" y="0"/>
                    <a:pt x="1520455" y="303028"/>
                    <a:pt x="1520455" y="303028"/>
                  </a:cubicBezTo>
                  <a:lnTo>
                    <a:pt x="1520455" y="303028"/>
                  </a:ln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240" name="Google Shape;240;p36"/>
            <p:cNvSpPr/>
            <p:nvPr/>
          </p:nvSpPr>
          <p:spPr>
            <a:xfrm>
              <a:off x="507610700" y="1210278200"/>
              <a:ext cx="1295329179" cy="549511513"/>
            </a:xfrm>
            <a:custGeom>
              <a:rect b="b" l="l" r="r" t="t"/>
              <a:pathLst>
                <a:path extrusionOk="0" h="258725" w="1562986">
                  <a:moveTo>
                    <a:pt x="0" y="21265"/>
                  </a:moveTo>
                  <a:cubicBezTo>
                    <a:pt x="252523" y="139995"/>
                    <a:pt x="505046" y="258725"/>
                    <a:pt x="765544" y="255181"/>
                  </a:cubicBezTo>
                  <a:cubicBezTo>
                    <a:pt x="1026042" y="251637"/>
                    <a:pt x="1294514" y="125818"/>
                    <a:pt x="1562986" y="0"/>
                  </a:cubicBez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grpSp>
      <p:grpSp>
        <p:nvGrpSpPr>
          <p:cNvPr id="241" name="Google Shape;241;p36"/>
          <p:cNvGrpSpPr/>
          <p:nvPr/>
        </p:nvGrpSpPr>
        <p:grpSpPr>
          <a:xfrm>
            <a:off x="4238495" y="5117190"/>
            <a:ext cx="4529095" cy="1440340"/>
            <a:chOff x="0" y="0"/>
            <a:chExt cx="2147483647" cy="2147483647"/>
          </a:xfrm>
        </p:grpSpPr>
        <p:pic>
          <p:nvPicPr>
            <p:cNvPr descr="1283226206_1 - Macbook Pro.png" id="242" name="Google Shape;242;p36"/>
            <p:cNvPicPr preferRelativeResize="0"/>
            <p:nvPr/>
          </p:nvPicPr>
          <p:blipFill rotWithShape="1">
            <a:blip r:embed="rId4">
              <a:alphaModFix/>
            </a:blip>
            <a:srcRect b="0" l="0" r="0" t="0"/>
            <a:stretch/>
          </p:blipFill>
          <p:spPr>
            <a:xfrm flipH="1">
              <a:off x="134193379" y="306783355"/>
              <a:ext cx="245855564" cy="818088973"/>
            </a:xfrm>
            <a:prstGeom prst="rect">
              <a:avLst/>
            </a:prstGeom>
            <a:noFill/>
            <a:ln>
              <a:noFill/>
            </a:ln>
          </p:spPr>
        </p:pic>
        <p:pic>
          <p:nvPicPr>
            <p:cNvPr descr="1283226206_1 - Macbook Pro.png" id="243" name="Google Shape;243;p36"/>
            <p:cNvPicPr preferRelativeResize="0"/>
            <p:nvPr/>
          </p:nvPicPr>
          <p:blipFill rotWithShape="1">
            <a:blip r:embed="rId4">
              <a:alphaModFix/>
            </a:blip>
            <a:srcRect b="0" l="0" r="0" t="0"/>
            <a:stretch/>
          </p:blipFill>
          <p:spPr>
            <a:xfrm flipH="1">
              <a:off x="459403605" y="920350136"/>
              <a:ext cx="245855564" cy="818088973"/>
            </a:xfrm>
            <a:prstGeom prst="rect">
              <a:avLst/>
            </a:prstGeom>
            <a:noFill/>
            <a:ln>
              <a:noFill/>
            </a:ln>
          </p:spPr>
        </p:pic>
        <p:pic>
          <p:nvPicPr>
            <p:cNvPr descr="1283226206_1 - Macbook Pro.png" id="244" name="Google Shape;244;p36"/>
            <p:cNvPicPr preferRelativeResize="0"/>
            <p:nvPr/>
          </p:nvPicPr>
          <p:blipFill rotWithShape="1">
            <a:blip r:embed="rId4">
              <a:alphaModFix/>
            </a:blip>
            <a:srcRect b="0" l="0" r="0" t="0"/>
            <a:stretch/>
          </p:blipFill>
          <p:spPr>
            <a:xfrm flipH="1">
              <a:off x="1044782040" y="0"/>
              <a:ext cx="245855564" cy="818088973"/>
            </a:xfrm>
            <a:prstGeom prst="rect">
              <a:avLst/>
            </a:prstGeom>
            <a:noFill/>
            <a:ln>
              <a:noFill/>
            </a:ln>
          </p:spPr>
        </p:pic>
        <p:pic>
          <p:nvPicPr>
            <p:cNvPr descr="C:\Documents and Settings\csve\Local Settings\Temporary Internet Files\Content.IE5\KPABW9QF\MC900435242[1].png" id="245" name="Google Shape;245;p36"/>
            <p:cNvPicPr preferRelativeResize="0"/>
            <p:nvPr/>
          </p:nvPicPr>
          <p:blipFill rotWithShape="1">
            <a:blip r:embed="rId3">
              <a:alphaModFix/>
            </a:blip>
            <a:srcRect b="0" l="0" r="0" t="0"/>
            <a:stretch/>
          </p:blipFill>
          <p:spPr>
            <a:xfrm flipH="1">
              <a:off x="1857807578" y="102261118"/>
              <a:ext cx="197239312" cy="1227133510"/>
            </a:xfrm>
            <a:prstGeom prst="rect">
              <a:avLst/>
            </a:prstGeom>
            <a:noFill/>
            <a:ln>
              <a:noFill/>
            </a:ln>
          </p:spPr>
        </p:pic>
        <p:pic>
          <p:nvPicPr>
            <p:cNvPr descr="C:\Documents and Settings\csve\Local Settings\Temporary Internet Files\Content.IE5\KPABW9QF\MC900435242[1].png" id="246" name="Google Shape;246;p36"/>
            <p:cNvPicPr preferRelativeResize="0"/>
            <p:nvPr/>
          </p:nvPicPr>
          <p:blipFill rotWithShape="1">
            <a:blip r:embed="rId3">
              <a:alphaModFix/>
            </a:blip>
            <a:srcRect b="0" l="0" r="0" t="0"/>
            <a:stretch/>
          </p:blipFill>
          <p:spPr>
            <a:xfrm flipH="1">
              <a:off x="1402513321" y="920350136"/>
              <a:ext cx="197239312" cy="1227133510"/>
            </a:xfrm>
            <a:prstGeom prst="rect">
              <a:avLst/>
            </a:prstGeom>
            <a:noFill/>
            <a:ln>
              <a:noFill/>
            </a:ln>
          </p:spPr>
        </p:pic>
        <p:sp>
          <p:nvSpPr>
            <p:cNvPr id="247" name="Google Shape;247;p36"/>
            <p:cNvSpPr/>
            <p:nvPr/>
          </p:nvSpPr>
          <p:spPr>
            <a:xfrm>
              <a:off x="388894577" y="257156738"/>
              <a:ext cx="693255131" cy="261668304"/>
            </a:xfrm>
            <a:custGeom>
              <a:rect b="b" l="l" r="r" t="t"/>
              <a:pathLst>
                <a:path extrusionOk="0" h="185057" w="1534886">
                  <a:moveTo>
                    <a:pt x="0" y="185057"/>
                  </a:moveTo>
                  <a:cubicBezTo>
                    <a:pt x="236764" y="114299"/>
                    <a:pt x="473529" y="43542"/>
                    <a:pt x="729343" y="21771"/>
                  </a:cubicBezTo>
                  <a:cubicBezTo>
                    <a:pt x="985157" y="0"/>
                    <a:pt x="1534886" y="54429"/>
                    <a:pt x="1534886" y="54429"/>
                  </a:cubicBezTo>
                  <a:lnTo>
                    <a:pt x="1534886" y="54429"/>
                  </a:ln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248" name="Google Shape;248;p36"/>
            <p:cNvSpPr/>
            <p:nvPr/>
          </p:nvSpPr>
          <p:spPr>
            <a:xfrm rot="659999">
              <a:off x="685696825" y="406036586"/>
              <a:ext cx="691821982" cy="1218110215"/>
            </a:xfrm>
            <a:custGeom>
              <a:rect b="b" l="l" r="r" t="t"/>
              <a:pathLst>
                <a:path extrusionOk="0" h="858157" w="1531257">
                  <a:moveTo>
                    <a:pt x="1284514" y="0"/>
                  </a:moveTo>
                  <a:cubicBezTo>
                    <a:pt x="1407885" y="150585"/>
                    <a:pt x="1531257" y="301171"/>
                    <a:pt x="1317171" y="435428"/>
                  </a:cubicBezTo>
                  <a:cubicBezTo>
                    <a:pt x="1103085" y="569685"/>
                    <a:pt x="97971" y="858157"/>
                    <a:pt x="0" y="805543"/>
                  </a:cubicBez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249" name="Google Shape;249;p36"/>
            <p:cNvSpPr/>
            <p:nvPr/>
          </p:nvSpPr>
          <p:spPr>
            <a:xfrm>
              <a:off x="1288621026" y="169182164"/>
              <a:ext cx="575681434" cy="227830769"/>
            </a:xfrm>
            <a:custGeom>
              <a:rect b="b" l="l" r="r" t="t"/>
              <a:pathLst>
                <a:path extrusionOk="0" h="159657" w="1273628">
                  <a:moveTo>
                    <a:pt x="0" y="116115"/>
                  </a:moveTo>
                  <a:cubicBezTo>
                    <a:pt x="176893" y="58057"/>
                    <a:pt x="353786" y="0"/>
                    <a:pt x="566057" y="7257"/>
                  </a:cubicBezTo>
                  <a:cubicBezTo>
                    <a:pt x="778328" y="14514"/>
                    <a:pt x="1025978" y="87085"/>
                    <a:pt x="1273628" y="159657"/>
                  </a:cubicBez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250" name="Google Shape;250;p36"/>
            <p:cNvSpPr/>
            <p:nvPr/>
          </p:nvSpPr>
          <p:spPr>
            <a:xfrm>
              <a:off x="1568934253" y="613566733"/>
              <a:ext cx="578549393" cy="927117764"/>
            </a:xfrm>
            <a:custGeom>
              <a:rect b="b" l="l" r="r" t="t"/>
              <a:pathLst>
                <a:path extrusionOk="0" h="653143" w="1280886">
                  <a:moveTo>
                    <a:pt x="957943" y="0"/>
                  </a:moveTo>
                  <a:cubicBezTo>
                    <a:pt x="1119414" y="157843"/>
                    <a:pt x="1280886" y="315686"/>
                    <a:pt x="1121229" y="424543"/>
                  </a:cubicBezTo>
                  <a:cubicBezTo>
                    <a:pt x="961572" y="533400"/>
                    <a:pt x="480786" y="593271"/>
                    <a:pt x="0" y="653143"/>
                  </a:cubicBez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251" name="Google Shape;251;p36"/>
            <p:cNvSpPr/>
            <p:nvPr/>
          </p:nvSpPr>
          <p:spPr>
            <a:xfrm>
              <a:off x="1207609746" y="735377464"/>
              <a:ext cx="215791004" cy="859444145"/>
            </a:xfrm>
            <a:custGeom>
              <a:rect b="b" l="l" r="r" t="t"/>
              <a:pathLst>
                <a:path extrusionOk="0" h="604158" w="478971">
                  <a:moveTo>
                    <a:pt x="478971" y="555172"/>
                  </a:moveTo>
                  <a:cubicBezTo>
                    <a:pt x="437243" y="579665"/>
                    <a:pt x="395515" y="604158"/>
                    <a:pt x="315686" y="511629"/>
                  </a:cubicBezTo>
                  <a:cubicBezTo>
                    <a:pt x="235857" y="419100"/>
                    <a:pt x="117928" y="209550"/>
                    <a:pt x="0" y="0"/>
                  </a:cubicBez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252" name="Google Shape;252;p36"/>
            <p:cNvSpPr/>
            <p:nvPr/>
          </p:nvSpPr>
          <p:spPr>
            <a:xfrm>
              <a:off x="644833255" y="1524893342"/>
              <a:ext cx="791471837" cy="424082386"/>
            </a:xfrm>
            <a:custGeom>
              <a:rect b="b" l="l" r="r" t="t"/>
              <a:pathLst>
                <a:path extrusionOk="0" h="299356" w="1752600">
                  <a:moveTo>
                    <a:pt x="1752600" y="163285"/>
                  </a:moveTo>
                  <a:cubicBezTo>
                    <a:pt x="1561193" y="231320"/>
                    <a:pt x="1369786" y="299356"/>
                    <a:pt x="1077686" y="272142"/>
                  </a:cubicBezTo>
                  <a:cubicBezTo>
                    <a:pt x="785586" y="244928"/>
                    <a:pt x="392793" y="122464"/>
                    <a:pt x="0" y="0"/>
                  </a:cubicBez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253" name="Google Shape;253;p36"/>
            <p:cNvSpPr/>
            <p:nvPr/>
          </p:nvSpPr>
          <p:spPr>
            <a:xfrm rot="-540001">
              <a:off x="69151338" y="715076508"/>
              <a:ext cx="476030464" cy="942907336"/>
            </a:xfrm>
            <a:custGeom>
              <a:rect b="b" l="l" r="r" t="t"/>
              <a:pathLst>
                <a:path extrusionOk="0" h="664029" w="1054100">
                  <a:moveTo>
                    <a:pt x="368300" y="0"/>
                  </a:moveTo>
                  <a:cubicBezTo>
                    <a:pt x="184150" y="87086"/>
                    <a:pt x="0" y="174172"/>
                    <a:pt x="41728" y="272143"/>
                  </a:cubicBezTo>
                  <a:cubicBezTo>
                    <a:pt x="83456" y="370114"/>
                    <a:pt x="449942" y="522515"/>
                    <a:pt x="618671" y="587829"/>
                  </a:cubicBezTo>
                  <a:cubicBezTo>
                    <a:pt x="787400" y="653143"/>
                    <a:pt x="920750" y="658586"/>
                    <a:pt x="1054100" y="664029"/>
                  </a:cubicBez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254" name="Google Shape;254;p36"/>
            <p:cNvSpPr/>
            <p:nvPr/>
          </p:nvSpPr>
          <p:spPr>
            <a:xfrm>
              <a:off x="1467849743" y="1739191709"/>
              <a:ext cx="265258089" cy="309038496"/>
            </a:xfrm>
            <a:prstGeom prst="roundRect">
              <a:avLst>
                <a:gd fmla="val 16667" name="adj"/>
              </a:avLst>
            </a:prstGeom>
            <a:gradFill>
              <a:gsLst>
                <a:gs pos="0">
                  <a:srgbClr val="FC0128"/>
                </a:gs>
                <a:gs pos="100000">
                  <a:srgbClr val="960000"/>
                </a:gs>
              </a:gsLst>
              <a:lin ang="5400012" scaled="0"/>
            </a:gradFill>
            <a:ln cap="flat" cmpd="sng" w="9525">
              <a:solidFill>
                <a:srgbClr val="C00000"/>
              </a:solidFill>
              <a:prstDash val="solid"/>
              <a:miter lim="800000"/>
              <a:headEnd len="sm" w="sm" type="none"/>
              <a:tailEnd len="sm" w="sm" type="none"/>
            </a:ln>
            <a:effectLst>
              <a:outerShdw blurRad="63500" dir="2700000" dist="38100">
                <a:srgbClr val="000000">
                  <a:alpha val="3960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Times New Roman"/>
                <a:buNone/>
              </a:pPr>
              <a:r>
                <a:rPr b="0" i="0" lang="en-US" sz="1200" u="none" cap="none" strike="noStrike">
                  <a:solidFill>
                    <a:schemeClr val="lt1"/>
                  </a:solidFill>
                  <a:latin typeface="Times New Roman"/>
                  <a:ea typeface="Times New Roman"/>
                  <a:cs typeface="Times New Roman"/>
                  <a:sym typeface="Times New Roman"/>
                </a:rPr>
                <a:t>peer</a:t>
              </a:r>
              <a:endParaRPr b="0" i="0" sz="1400" u="none" cap="none" strike="noStrike">
                <a:solidFill>
                  <a:srgbClr val="000000"/>
                </a:solidFill>
                <a:latin typeface="Arial"/>
                <a:ea typeface="Arial"/>
                <a:cs typeface="Arial"/>
                <a:sym typeface="Arial"/>
              </a:endParaRPr>
            </a:p>
          </p:txBody>
        </p:sp>
        <p:sp>
          <p:nvSpPr>
            <p:cNvPr id="255" name="Google Shape;255;p36"/>
            <p:cNvSpPr/>
            <p:nvPr/>
          </p:nvSpPr>
          <p:spPr>
            <a:xfrm>
              <a:off x="198912965" y="920350136"/>
              <a:ext cx="265974821" cy="311295248"/>
            </a:xfrm>
            <a:prstGeom prst="roundRect">
              <a:avLst>
                <a:gd fmla="val 16667" name="adj"/>
              </a:avLst>
            </a:prstGeom>
            <a:gradFill>
              <a:gsLst>
                <a:gs pos="0">
                  <a:srgbClr val="FC0128"/>
                </a:gs>
                <a:gs pos="100000">
                  <a:srgbClr val="960000"/>
                </a:gs>
              </a:gsLst>
              <a:lin ang="5400012" scaled="0"/>
            </a:gradFill>
            <a:ln cap="flat" cmpd="sng" w="9525">
              <a:solidFill>
                <a:srgbClr val="C00000"/>
              </a:solidFill>
              <a:prstDash val="solid"/>
              <a:miter lim="800000"/>
              <a:headEnd len="sm" w="sm" type="none"/>
              <a:tailEnd len="sm" w="sm" type="none"/>
            </a:ln>
            <a:effectLst>
              <a:outerShdw blurRad="63500" dir="2700000" dist="38100">
                <a:srgbClr val="000000">
                  <a:alpha val="3960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Times New Roman"/>
                <a:buNone/>
              </a:pPr>
              <a:r>
                <a:rPr b="0" i="0" lang="en-US" sz="1200" u="none" cap="none" strike="noStrike">
                  <a:solidFill>
                    <a:schemeClr val="lt1"/>
                  </a:solidFill>
                  <a:latin typeface="Times New Roman"/>
                  <a:ea typeface="Times New Roman"/>
                  <a:cs typeface="Times New Roman"/>
                  <a:sym typeface="Times New Roman"/>
                </a:rPr>
                <a:t>peer</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7"/>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Software Architecture and Layers</a:t>
            </a:r>
            <a:endParaRPr/>
          </a:p>
        </p:txBody>
      </p:sp>
      <p:sp>
        <p:nvSpPr>
          <p:cNvPr id="262" name="Google Shape;262;p37"/>
          <p:cNvSpPr txBox="1"/>
          <p:nvPr>
            <p:ph idx="1" type="body"/>
          </p:nvPr>
        </p:nvSpPr>
        <p:spPr>
          <a:xfrm>
            <a:off x="609600" y="1676400"/>
            <a:ext cx="8305800" cy="20574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accent2"/>
              </a:buClr>
              <a:buSzPts val="1020"/>
              <a:buFont typeface="Noto Sans Symbols"/>
              <a:buChar char="■"/>
            </a:pPr>
            <a:r>
              <a:rPr b="0" i="0" lang="en-US" sz="1700" u="none">
                <a:solidFill>
                  <a:srgbClr val="0000FF"/>
                </a:solidFill>
                <a:latin typeface="Arial"/>
                <a:ea typeface="Arial"/>
                <a:cs typeface="Arial"/>
                <a:sym typeface="Arial"/>
              </a:rPr>
              <a:t>The term </a:t>
            </a:r>
            <a:r>
              <a:rPr b="0" i="1" lang="en-US" sz="1700" u="none">
                <a:solidFill>
                  <a:srgbClr val="0000FF"/>
                </a:solidFill>
                <a:latin typeface="Arial"/>
                <a:ea typeface="Arial"/>
                <a:cs typeface="Arial"/>
                <a:sym typeface="Arial"/>
              </a:rPr>
              <a:t>software architecture </a:t>
            </a:r>
            <a:r>
              <a:rPr b="0" i="0" lang="en-US" sz="1700" u="none">
                <a:solidFill>
                  <a:srgbClr val="0000FF"/>
                </a:solidFill>
                <a:latin typeface="Arial"/>
                <a:ea typeface="Arial"/>
                <a:cs typeface="Arial"/>
                <a:sym typeface="Arial"/>
              </a:rPr>
              <a:t>referred:</a:t>
            </a:r>
            <a:endParaRPr/>
          </a:p>
          <a:p>
            <a:pPr indent="-285750" lvl="1" marL="742950" rtl="0" algn="l">
              <a:lnSpc>
                <a:spcPct val="80000"/>
              </a:lnSpc>
              <a:spcBef>
                <a:spcPts val="300"/>
              </a:spcBef>
              <a:spcAft>
                <a:spcPts val="0"/>
              </a:spcAft>
              <a:buClr>
                <a:schemeClr val="hlink"/>
              </a:buClr>
              <a:buSzPts val="825"/>
              <a:buFont typeface="Noto Sans Symbols"/>
              <a:buChar char="■"/>
            </a:pPr>
            <a:r>
              <a:rPr b="0" i="0" lang="en-US" sz="1500" u="none">
                <a:solidFill>
                  <a:schemeClr val="dk1"/>
                </a:solidFill>
                <a:latin typeface="Arial"/>
                <a:ea typeface="Arial"/>
                <a:cs typeface="Arial"/>
                <a:sym typeface="Arial"/>
              </a:rPr>
              <a:t>Originally to the structure of software as </a:t>
            </a:r>
            <a:r>
              <a:rPr b="0" i="1" lang="en-US" sz="1500" u="none">
                <a:solidFill>
                  <a:schemeClr val="dk1"/>
                </a:solidFill>
                <a:latin typeface="Arial"/>
                <a:ea typeface="Arial"/>
                <a:cs typeface="Arial"/>
                <a:sym typeface="Arial"/>
              </a:rPr>
              <a:t>layers</a:t>
            </a:r>
            <a:r>
              <a:rPr b="0" i="0" lang="en-US" sz="1500" u="none">
                <a:solidFill>
                  <a:schemeClr val="dk1"/>
                </a:solidFill>
                <a:latin typeface="Arial"/>
                <a:ea typeface="Arial"/>
                <a:cs typeface="Arial"/>
                <a:sym typeface="Arial"/>
              </a:rPr>
              <a:t> or modules in a single computer.</a:t>
            </a:r>
            <a:endParaRPr/>
          </a:p>
          <a:p>
            <a:pPr indent="-285750" lvl="1" marL="742950" rtl="0" algn="l">
              <a:lnSpc>
                <a:spcPct val="80000"/>
              </a:lnSpc>
              <a:spcBef>
                <a:spcPts val="300"/>
              </a:spcBef>
              <a:spcAft>
                <a:spcPts val="0"/>
              </a:spcAft>
              <a:buClr>
                <a:schemeClr val="hlink"/>
              </a:buClr>
              <a:buSzPts val="825"/>
              <a:buFont typeface="Noto Sans Symbols"/>
              <a:buChar char="■"/>
            </a:pPr>
            <a:r>
              <a:rPr b="0" i="0" lang="en-US" sz="1500" u="none">
                <a:solidFill>
                  <a:schemeClr val="dk1"/>
                </a:solidFill>
                <a:latin typeface="Arial"/>
                <a:ea typeface="Arial"/>
                <a:cs typeface="Arial"/>
                <a:sym typeface="Arial"/>
              </a:rPr>
              <a:t>More recently in terms of </a:t>
            </a:r>
            <a:r>
              <a:rPr b="0" i="1" lang="en-US" sz="1500" u="none">
                <a:solidFill>
                  <a:schemeClr val="dk1"/>
                </a:solidFill>
                <a:latin typeface="Arial"/>
                <a:ea typeface="Arial"/>
                <a:cs typeface="Arial"/>
                <a:sym typeface="Arial"/>
              </a:rPr>
              <a:t>services</a:t>
            </a:r>
            <a:r>
              <a:rPr b="0" i="0" lang="en-US" sz="1500" u="none">
                <a:solidFill>
                  <a:schemeClr val="dk1"/>
                </a:solidFill>
                <a:latin typeface="Arial"/>
                <a:ea typeface="Arial"/>
                <a:cs typeface="Arial"/>
                <a:sym typeface="Arial"/>
              </a:rPr>
              <a:t> offered and requested between processes in the same or different computers.</a:t>
            </a:r>
            <a:endParaRPr/>
          </a:p>
          <a:p>
            <a:pPr indent="-342900" lvl="0" marL="342900" rtl="0" algn="l">
              <a:lnSpc>
                <a:spcPct val="80000"/>
              </a:lnSpc>
              <a:spcBef>
                <a:spcPts val="340"/>
              </a:spcBef>
              <a:spcAft>
                <a:spcPts val="0"/>
              </a:spcAft>
              <a:buClr>
                <a:schemeClr val="accent2"/>
              </a:buClr>
              <a:buSzPts val="1020"/>
              <a:buFont typeface="Noto Sans Symbols"/>
              <a:buChar char="■"/>
            </a:pPr>
            <a:r>
              <a:rPr b="0" i="0" lang="en-US" sz="1700" u="none">
                <a:solidFill>
                  <a:srgbClr val="0000FF"/>
                </a:solidFill>
                <a:latin typeface="Arial"/>
                <a:ea typeface="Arial"/>
                <a:cs typeface="Arial"/>
                <a:sym typeface="Arial"/>
              </a:rPr>
              <a:t>Breaking up the complexity of systems by designing them through layers and services</a:t>
            </a:r>
            <a:endParaRPr/>
          </a:p>
          <a:p>
            <a:pPr indent="-285750" lvl="1" marL="742950" rtl="0" algn="l">
              <a:lnSpc>
                <a:spcPct val="80000"/>
              </a:lnSpc>
              <a:spcBef>
                <a:spcPts val="300"/>
              </a:spcBef>
              <a:spcAft>
                <a:spcPts val="0"/>
              </a:spcAft>
              <a:buClr>
                <a:schemeClr val="hlink"/>
              </a:buClr>
              <a:buSzPts val="825"/>
              <a:buFont typeface="Noto Sans Symbols"/>
              <a:buChar char="■"/>
            </a:pPr>
            <a:r>
              <a:rPr b="0" i="0" lang="en-US" sz="1500" u="none">
                <a:solidFill>
                  <a:schemeClr val="dk1"/>
                </a:solidFill>
                <a:latin typeface="Arial"/>
                <a:ea typeface="Arial"/>
                <a:cs typeface="Arial"/>
                <a:sym typeface="Arial"/>
              </a:rPr>
              <a:t>Layer: a group of related functional components</a:t>
            </a:r>
            <a:endParaRPr/>
          </a:p>
          <a:p>
            <a:pPr indent="-285750" lvl="1" marL="742950" rtl="0" algn="l">
              <a:lnSpc>
                <a:spcPct val="80000"/>
              </a:lnSpc>
              <a:spcBef>
                <a:spcPts val="300"/>
              </a:spcBef>
              <a:spcAft>
                <a:spcPts val="0"/>
              </a:spcAft>
              <a:buClr>
                <a:schemeClr val="hlink"/>
              </a:buClr>
              <a:buSzPts val="825"/>
              <a:buFont typeface="Noto Sans Symbols"/>
              <a:buChar char="■"/>
            </a:pPr>
            <a:r>
              <a:rPr b="0" i="0" lang="en-US" sz="1500" u="none">
                <a:solidFill>
                  <a:schemeClr val="dk1"/>
                </a:solidFill>
                <a:latin typeface="Arial"/>
                <a:ea typeface="Arial"/>
                <a:cs typeface="Arial"/>
                <a:sym typeface="Arial"/>
              </a:rPr>
              <a:t>Service: functionality provided to the next layer.</a:t>
            </a:r>
            <a:endParaRPr/>
          </a:p>
        </p:txBody>
      </p:sp>
      <p:sp>
        <p:nvSpPr>
          <p:cNvPr id="263" name="Google Shape;263;p37"/>
          <p:cNvSpPr txBox="1"/>
          <p:nvPr/>
        </p:nvSpPr>
        <p:spPr>
          <a:xfrm>
            <a:off x="3352800" y="5715000"/>
            <a:ext cx="3048000" cy="609600"/>
          </a:xfrm>
          <a:prstGeom prst="rect">
            <a:avLst/>
          </a:prstGeom>
          <a:solidFill>
            <a:srgbClr val="CC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Layer 1</a:t>
            </a:r>
            <a:endParaRPr b="0" i="0" sz="1400" u="none" cap="none" strike="noStrike">
              <a:solidFill>
                <a:srgbClr val="000000"/>
              </a:solidFill>
              <a:latin typeface="Arial"/>
              <a:ea typeface="Arial"/>
              <a:cs typeface="Arial"/>
              <a:sym typeface="Arial"/>
            </a:endParaRPr>
          </a:p>
        </p:txBody>
      </p:sp>
      <p:sp>
        <p:nvSpPr>
          <p:cNvPr id="264" name="Google Shape;264;p37"/>
          <p:cNvSpPr txBox="1"/>
          <p:nvPr/>
        </p:nvSpPr>
        <p:spPr>
          <a:xfrm>
            <a:off x="3352800" y="4876800"/>
            <a:ext cx="3048000" cy="5334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Layer 2</a:t>
            </a:r>
            <a:endParaRPr b="0" i="0" sz="1400" u="none" cap="none" strike="noStrike">
              <a:solidFill>
                <a:srgbClr val="000000"/>
              </a:solidFill>
              <a:latin typeface="Arial"/>
              <a:ea typeface="Arial"/>
              <a:cs typeface="Arial"/>
              <a:sym typeface="Arial"/>
            </a:endParaRPr>
          </a:p>
        </p:txBody>
      </p:sp>
      <p:sp>
        <p:nvSpPr>
          <p:cNvPr id="265" name="Google Shape;265;p37"/>
          <p:cNvSpPr txBox="1"/>
          <p:nvPr/>
        </p:nvSpPr>
        <p:spPr>
          <a:xfrm>
            <a:off x="3352800" y="3657600"/>
            <a:ext cx="304800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Layer N</a:t>
            </a:r>
            <a:endParaRPr b="0" i="0" sz="1400" u="none" cap="none" strike="noStrike">
              <a:solidFill>
                <a:srgbClr val="000000"/>
              </a:solidFill>
              <a:latin typeface="Arial"/>
              <a:ea typeface="Arial"/>
              <a:cs typeface="Arial"/>
              <a:sym typeface="Arial"/>
            </a:endParaRPr>
          </a:p>
        </p:txBody>
      </p:sp>
      <p:cxnSp>
        <p:nvCxnSpPr>
          <p:cNvPr id="266" name="Google Shape;266;p37"/>
          <p:cNvCxnSpPr/>
          <p:nvPr/>
        </p:nvCxnSpPr>
        <p:spPr>
          <a:xfrm>
            <a:off x="4800600" y="5486400"/>
            <a:ext cx="0" cy="228600"/>
          </a:xfrm>
          <a:prstGeom prst="straightConnector1">
            <a:avLst/>
          </a:prstGeom>
          <a:noFill/>
          <a:ln cap="flat" cmpd="sng" w="9525">
            <a:solidFill>
              <a:schemeClr val="dk1"/>
            </a:solidFill>
            <a:prstDash val="solid"/>
            <a:miter lim="800000"/>
            <a:headEnd len="sm" w="sm" type="none"/>
            <a:tailEnd len="med" w="med" type="triangle"/>
          </a:ln>
        </p:spPr>
      </p:cxnSp>
      <p:cxnSp>
        <p:nvCxnSpPr>
          <p:cNvPr id="267" name="Google Shape;267;p37"/>
          <p:cNvCxnSpPr/>
          <p:nvPr/>
        </p:nvCxnSpPr>
        <p:spPr>
          <a:xfrm>
            <a:off x="4800600" y="4572000"/>
            <a:ext cx="0" cy="228600"/>
          </a:xfrm>
          <a:prstGeom prst="straightConnector1">
            <a:avLst/>
          </a:prstGeom>
          <a:noFill/>
          <a:ln cap="flat" cmpd="sng" w="9525">
            <a:solidFill>
              <a:schemeClr val="dk1"/>
            </a:solidFill>
            <a:prstDash val="solid"/>
            <a:miter lim="800000"/>
            <a:headEnd len="sm" w="sm" type="none"/>
            <a:tailEnd len="med" w="med" type="triangle"/>
          </a:ln>
        </p:spPr>
      </p:cxnSp>
      <p:sp>
        <p:nvSpPr>
          <p:cNvPr id="268" name="Google Shape;268;p37"/>
          <p:cNvSpPr txBox="1"/>
          <p:nvPr/>
        </p:nvSpPr>
        <p:spPr>
          <a:xfrm>
            <a:off x="5489575" y="5410200"/>
            <a:ext cx="27288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(services offered to above layer)</a:t>
            </a:r>
            <a:endParaRPr b="0" i="0" sz="1400" u="none" cap="none" strike="noStrike">
              <a:solidFill>
                <a:srgbClr val="000000"/>
              </a:solidFill>
              <a:latin typeface="Arial"/>
              <a:ea typeface="Arial"/>
              <a:cs typeface="Arial"/>
              <a:sym typeface="Arial"/>
            </a:endParaRPr>
          </a:p>
        </p:txBody>
      </p:sp>
      <p:sp>
        <p:nvSpPr>
          <p:cNvPr id="269" name="Google Shape;269;p37"/>
          <p:cNvSpPr txBox="1"/>
          <p:nvPr/>
        </p:nvSpPr>
        <p:spPr>
          <a:xfrm>
            <a:off x="4635500" y="4273550"/>
            <a:ext cx="3303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8"/>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Software and hardware service layers in distributed systems</a:t>
            </a:r>
            <a:endParaRPr/>
          </a:p>
        </p:txBody>
      </p:sp>
      <p:pic>
        <p:nvPicPr>
          <p:cNvPr id="276" name="Google Shape;276;p38"/>
          <p:cNvPicPr preferRelativeResize="0"/>
          <p:nvPr/>
        </p:nvPicPr>
        <p:blipFill rotWithShape="1">
          <a:blip r:embed="rId3">
            <a:alphaModFix/>
          </a:blip>
          <a:srcRect b="0" l="0" r="0" t="0"/>
          <a:stretch/>
        </p:blipFill>
        <p:spPr>
          <a:xfrm>
            <a:off x="533400" y="1579562"/>
            <a:ext cx="8004175" cy="46688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9"/>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Platform</a:t>
            </a:r>
            <a:endParaRPr/>
          </a:p>
        </p:txBody>
      </p:sp>
      <p:sp>
        <p:nvSpPr>
          <p:cNvPr id="283" name="Google Shape;283;p39"/>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1560"/>
              <a:buFont typeface="Noto Sans Symbols"/>
              <a:buChar char="■"/>
            </a:pPr>
            <a:r>
              <a:rPr b="0" i="0" lang="en-US" sz="2600" u="none">
                <a:solidFill>
                  <a:srgbClr val="0000FF"/>
                </a:solidFill>
                <a:latin typeface="Arial"/>
                <a:ea typeface="Arial"/>
                <a:cs typeface="Arial"/>
                <a:sym typeface="Arial"/>
              </a:rPr>
              <a:t>The lowest hardware and software layers are often referred to as a platform for distributed systems and applications.</a:t>
            </a:r>
            <a:endParaRPr/>
          </a:p>
          <a:p>
            <a:pPr indent="-342900" lvl="0" marL="342900" rtl="0" algn="l">
              <a:lnSpc>
                <a:spcPct val="90000"/>
              </a:lnSpc>
              <a:spcBef>
                <a:spcPts val="520"/>
              </a:spcBef>
              <a:spcAft>
                <a:spcPts val="0"/>
              </a:spcAft>
              <a:buClr>
                <a:schemeClr val="accent2"/>
              </a:buClr>
              <a:buSzPts val="1560"/>
              <a:buFont typeface="Noto Sans Symbols"/>
              <a:buChar char="■"/>
            </a:pPr>
            <a:r>
              <a:rPr b="0" i="0" lang="en-US" sz="2600" u="none">
                <a:solidFill>
                  <a:srgbClr val="0000FF"/>
                </a:solidFill>
                <a:latin typeface="Arial"/>
                <a:ea typeface="Arial"/>
                <a:cs typeface="Arial"/>
                <a:sym typeface="Arial"/>
              </a:rPr>
              <a:t>These low-level layers provide services to the layers above them, which are implemented independently in each computer. </a:t>
            </a:r>
            <a:endParaRPr/>
          </a:p>
          <a:p>
            <a:pPr indent="-342900" lvl="0" marL="342900" rtl="0" algn="l">
              <a:lnSpc>
                <a:spcPct val="90000"/>
              </a:lnSpc>
              <a:spcBef>
                <a:spcPts val="520"/>
              </a:spcBef>
              <a:spcAft>
                <a:spcPts val="0"/>
              </a:spcAft>
              <a:buClr>
                <a:schemeClr val="accent2"/>
              </a:buClr>
              <a:buSzPts val="1560"/>
              <a:buFont typeface="Noto Sans Symbols"/>
              <a:buChar char="■"/>
            </a:pPr>
            <a:r>
              <a:rPr b="0" i="0" lang="en-US" sz="2600" u="none">
                <a:solidFill>
                  <a:srgbClr val="0000FF"/>
                </a:solidFill>
                <a:latin typeface="Arial"/>
                <a:ea typeface="Arial"/>
                <a:cs typeface="Arial"/>
                <a:sym typeface="Arial"/>
              </a:rPr>
              <a:t>Major Examples</a:t>
            </a:r>
            <a:endParaRPr/>
          </a:p>
          <a:p>
            <a:pPr indent="-228600" lvl="2" marL="1143000" rtl="0" algn="l">
              <a:lnSpc>
                <a:spcPct val="90000"/>
              </a:lnSpc>
              <a:spcBef>
                <a:spcPts val="400"/>
              </a:spcBef>
              <a:spcAft>
                <a:spcPts val="0"/>
              </a:spcAft>
              <a:buClr>
                <a:schemeClr val="folHlink"/>
              </a:buClr>
              <a:buSzPts val="1000"/>
              <a:buFont typeface="Noto Sans Symbols"/>
              <a:buChar char="■"/>
            </a:pPr>
            <a:r>
              <a:rPr b="0" i="0" lang="en-US" sz="2000" u="none">
                <a:solidFill>
                  <a:schemeClr val="dk1"/>
                </a:solidFill>
                <a:latin typeface="Arial"/>
                <a:ea typeface="Arial"/>
                <a:cs typeface="Arial"/>
                <a:sym typeface="Arial"/>
              </a:rPr>
              <a:t>Intel x86/Windows</a:t>
            </a:r>
            <a:endParaRPr/>
          </a:p>
          <a:p>
            <a:pPr indent="-228600" lvl="2" marL="1143000" rtl="0" algn="l">
              <a:lnSpc>
                <a:spcPct val="90000"/>
              </a:lnSpc>
              <a:spcBef>
                <a:spcPts val="400"/>
              </a:spcBef>
              <a:spcAft>
                <a:spcPts val="0"/>
              </a:spcAft>
              <a:buClr>
                <a:schemeClr val="folHlink"/>
              </a:buClr>
              <a:buSzPts val="1000"/>
              <a:buFont typeface="Noto Sans Symbols"/>
              <a:buChar char="■"/>
            </a:pPr>
            <a:r>
              <a:rPr b="0" i="0" lang="en-US" sz="2000" u="none">
                <a:solidFill>
                  <a:schemeClr val="dk1"/>
                </a:solidFill>
                <a:latin typeface="Arial"/>
                <a:ea typeface="Arial"/>
                <a:cs typeface="Arial"/>
                <a:sym typeface="Arial"/>
              </a:rPr>
              <a:t>Intel x86/Linux</a:t>
            </a:r>
            <a:endParaRPr/>
          </a:p>
          <a:p>
            <a:pPr indent="-228600" lvl="2" marL="1143000" rtl="0" algn="l">
              <a:lnSpc>
                <a:spcPct val="90000"/>
              </a:lnSpc>
              <a:spcBef>
                <a:spcPts val="400"/>
              </a:spcBef>
              <a:spcAft>
                <a:spcPts val="0"/>
              </a:spcAft>
              <a:buClr>
                <a:schemeClr val="folHlink"/>
              </a:buClr>
              <a:buSzPts val="1000"/>
              <a:buFont typeface="Noto Sans Symbols"/>
              <a:buChar char="■"/>
            </a:pPr>
            <a:r>
              <a:rPr b="0" i="0" lang="en-US" sz="2000" u="none">
                <a:solidFill>
                  <a:schemeClr val="dk1"/>
                </a:solidFill>
                <a:latin typeface="Arial"/>
                <a:ea typeface="Arial"/>
                <a:cs typeface="Arial"/>
                <a:sym typeface="Arial"/>
              </a:rPr>
              <a:t>Intel x86/Solaris</a:t>
            </a:r>
            <a:endParaRPr/>
          </a:p>
          <a:p>
            <a:pPr indent="-228600" lvl="2" marL="1143000" rtl="0" algn="l">
              <a:lnSpc>
                <a:spcPct val="90000"/>
              </a:lnSpc>
              <a:spcBef>
                <a:spcPts val="400"/>
              </a:spcBef>
              <a:spcAft>
                <a:spcPts val="0"/>
              </a:spcAft>
              <a:buClr>
                <a:schemeClr val="folHlink"/>
              </a:buClr>
              <a:buSzPts val="1000"/>
              <a:buFont typeface="Noto Sans Symbols"/>
              <a:buChar char="■"/>
            </a:pPr>
            <a:r>
              <a:rPr b="0" i="0" lang="en-US" sz="2000" u="none">
                <a:solidFill>
                  <a:schemeClr val="dk1"/>
                </a:solidFill>
                <a:latin typeface="Arial"/>
                <a:ea typeface="Arial"/>
                <a:cs typeface="Arial"/>
                <a:sym typeface="Arial"/>
              </a:rPr>
              <a:t>SPARC/SunOS</a:t>
            </a:r>
            <a:endParaRPr/>
          </a:p>
          <a:p>
            <a:pPr indent="-228600" lvl="2" marL="1143000" rtl="0" algn="l">
              <a:lnSpc>
                <a:spcPct val="90000"/>
              </a:lnSpc>
              <a:spcBef>
                <a:spcPts val="400"/>
              </a:spcBef>
              <a:spcAft>
                <a:spcPts val="0"/>
              </a:spcAft>
              <a:buClr>
                <a:schemeClr val="folHlink"/>
              </a:buClr>
              <a:buSzPts val="1000"/>
              <a:buFont typeface="Noto Sans Symbols"/>
              <a:buChar char="■"/>
            </a:pPr>
            <a:r>
              <a:rPr b="0" i="0" lang="en-US" sz="2000" u="none">
                <a:solidFill>
                  <a:schemeClr val="dk1"/>
                </a:solidFill>
                <a:latin typeface="Arial"/>
                <a:ea typeface="Arial"/>
                <a:cs typeface="Arial"/>
                <a:sym typeface="Arial"/>
              </a:rPr>
              <a:t>PowerPC/MacOS</a:t>
            </a:r>
            <a:endParaRPr/>
          </a:p>
          <a:p>
            <a:pPr indent="-266700" lvl="0" marL="342900" rtl="0" algn="l">
              <a:lnSpc>
                <a:spcPct val="100000"/>
              </a:lnSpc>
              <a:spcBef>
                <a:spcPts val="400"/>
              </a:spcBef>
              <a:spcAft>
                <a:spcPts val="0"/>
              </a:spcAft>
              <a:buSzPts val="1200"/>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0"/>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Middleware</a:t>
            </a:r>
            <a:endParaRPr/>
          </a:p>
        </p:txBody>
      </p:sp>
      <p:sp>
        <p:nvSpPr>
          <p:cNvPr id="290" name="Google Shape;290;p40"/>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1200"/>
              <a:buFont typeface="Noto Sans Symbols"/>
              <a:buChar char="■"/>
            </a:pPr>
            <a:r>
              <a:rPr b="0" i="0" lang="en-US" sz="2000" u="none">
                <a:solidFill>
                  <a:srgbClr val="0000FF"/>
                </a:solidFill>
                <a:latin typeface="Arial"/>
                <a:ea typeface="Arial"/>
                <a:cs typeface="Arial"/>
                <a:sym typeface="Arial"/>
              </a:rPr>
              <a:t>A layer of software whose purpose is to </a:t>
            </a:r>
            <a:r>
              <a:rPr b="0" i="0" lang="en-US" sz="2000" u="none">
                <a:solidFill>
                  <a:srgbClr val="FF0000"/>
                </a:solidFill>
                <a:latin typeface="Arial"/>
                <a:ea typeface="Arial"/>
                <a:cs typeface="Arial"/>
                <a:sym typeface="Arial"/>
              </a:rPr>
              <a:t>mask heterogeneity </a:t>
            </a:r>
            <a:r>
              <a:rPr b="0" i="0" lang="en-US" sz="2000" u="none">
                <a:solidFill>
                  <a:srgbClr val="0000FF"/>
                </a:solidFill>
                <a:latin typeface="Arial"/>
                <a:ea typeface="Arial"/>
                <a:cs typeface="Arial"/>
                <a:sym typeface="Arial"/>
              </a:rPr>
              <a:t>present in distributed systems and to provide a convenient programming model to application developers.</a:t>
            </a:r>
            <a:endParaRPr/>
          </a:p>
          <a:p>
            <a:pPr indent="-342900" lvl="0" marL="342900" rtl="0" algn="l">
              <a:lnSpc>
                <a:spcPct val="90000"/>
              </a:lnSpc>
              <a:spcBef>
                <a:spcPts val="400"/>
              </a:spcBef>
              <a:spcAft>
                <a:spcPts val="0"/>
              </a:spcAft>
              <a:buClr>
                <a:schemeClr val="accent2"/>
              </a:buClr>
              <a:buSzPts val="1200"/>
              <a:buFont typeface="Noto Sans Symbols"/>
              <a:buChar char="■"/>
            </a:pPr>
            <a:r>
              <a:rPr b="0" i="0" lang="en-US" sz="2000" u="none">
                <a:solidFill>
                  <a:srgbClr val="0000FF"/>
                </a:solidFill>
                <a:latin typeface="Arial"/>
                <a:ea typeface="Arial"/>
                <a:cs typeface="Arial"/>
                <a:sym typeface="Arial"/>
              </a:rPr>
              <a:t>Major Examples:</a:t>
            </a:r>
            <a:endParaRPr/>
          </a:p>
          <a:p>
            <a:pPr indent="-228600" lvl="2" marL="1143000" rtl="0" algn="l">
              <a:lnSpc>
                <a:spcPct val="90000"/>
              </a:lnSpc>
              <a:spcBef>
                <a:spcPts val="360"/>
              </a:spcBef>
              <a:spcAft>
                <a:spcPts val="0"/>
              </a:spcAft>
              <a:buClr>
                <a:schemeClr val="folHlink"/>
              </a:buClr>
              <a:buSzPts val="900"/>
              <a:buFont typeface="Noto Sans Symbols"/>
              <a:buChar char="■"/>
            </a:pPr>
            <a:r>
              <a:rPr b="0" i="0" lang="en-US" sz="1800" u="none">
                <a:solidFill>
                  <a:schemeClr val="dk1"/>
                </a:solidFill>
                <a:latin typeface="Arial"/>
                <a:ea typeface="Arial"/>
                <a:cs typeface="Arial"/>
                <a:sym typeface="Arial"/>
              </a:rPr>
              <a:t>Sun RPC (Remote Procedure Call)</a:t>
            </a:r>
            <a:endParaRPr/>
          </a:p>
          <a:p>
            <a:pPr indent="-228600" lvl="2" marL="1143000" rtl="0" algn="l">
              <a:lnSpc>
                <a:spcPct val="90000"/>
              </a:lnSpc>
              <a:spcBef>
                <a:spcPts val="360"/>
              </a:spcBef>
              <a:spcAft>
                <a:spcPts val="0"/>
              </a:spcAft>
              <a:buClr>
                <a:schemeClr val="folHlink"/>
              </a:buClr>
              <a:buSzPts val="900"/>
              <a:buFont typeface="Noto Sans Symbols"/>
              <a:buChar char="■"/>
            </a:pPr>
            <a:r>
              <a:rPr b="0" i="0" lang="en-US" sz="1800" u="none">
                <a:solidFill>
                  <a:schemeClr val="dk1"/>
                </a:solidFill>
                <a:latin typeface="Arial"/>
                <a:ea typeface="Arial"/>
                <a:cs typeface="Arial"/>
                <a:sym typeface="Arial"/>
              </a:rPr>
              <a:t>OMG CORBA (Common Object Request Broker Architecture)</a:t>
            </a:r>
            <a:endParaRPr/>
          </a:p>
          <a:p>
            <a:pPr indent="-228600" lvl="2" marL="1143000" rtl="0" algn="l">
              <a:lnSpc>
                <a:spcPct val="90000"/>
              </a:lnSpc>
              <a:spcBef>
                <a:spcPts val="360"/>
              </a:spcBef>
              <a:spcAft>
                <a:spcPts val="0"/>
              </a:spcAft>
              <a:buClr>
                <a:schemeClr val="folHlink"/>
              </a:buClr>
              <a:buSzPts val="900"/>
              <a:buFont typeface="Noto Sans Symbols"/>
              <a:buChar char="■"/>
            </a:pPr>
            <a:r>
              <a:rPr b="0" i="0" lang="en-US" sz="1800" u="none">
                <a:solidFill>
                  <a:schemeClr val="dk1"/>
                </a:solidFill>
                <a:latin typeface="Arial"/>
                <a:ea typeface="Arial"/>
                <a:cs typeface="Arial"/>
                <a:sym typeface="Arial"/>
              </a:rPr>
              <a:t>Microsoft D-COM (Distributed Components Object Model)</a:t>
            </a:r>
            <a:endParaRPr/>
          </a:p>
          <a:p>
            <a:pPr indent="-228600" lvl="2" marL="1143000" rtl="0" algn="l">
              <a:lnSpc>
                <a:spcPct val="90000"/>
              </a:lnSpc>
              <a:spcBef>
                <a:spcPts val="360"/>
              </a:spcBef>
              <a:spcAft>
                <a:spcPts val="0"/>
              </a:spcAft>
              <a:buClr>
                <a:schemeClr val="folHlink"/>
              </a:buClr>
              <a:buSzPts val="900"/>
              <a:buFont typeface="Noto Sans Symbols"/>
              <a:buChar char="■"/>
            </a:pPr>
            <a:r>
              <a:rPr b="0" i="0" lang="en-US" sz="1800" u="none">
                <a:solidFill>
                  <a:schemeClr val="dk1"/>
                </a:solidFill>
                <a:latin typeface="Arial"/>
                <a:ea typeface="Arial"/>
                <a:cs typeface="Arial"/>
                <a:sym typeface="Arial"/>
              </a:rPr>
              <a:t>Sun Java RMI (Remote Method Invocation)</a:t>
            </a:r>
            <a:endParaRPr/>
          </a:p>
          <a:p>
            <a:pPr indent="-228600" lvl="2" marL="1143000" rtl="0" algn="l">
              <a:lnSpc>
                <a:spcPct val="90000"/>
              </a:lnSpc>
              <a:spcBef>
                <a:spcPts val="360"/>
              </a:spcBef>
              <a:spcAft>
                <a:spcPts val="0"/>
              </a:spcAft>
              <a:buClr>
                <a:schemeClr val="folHlink"/>
              </a:buClr>
              <a:buSzPts val="900"/>
              <a:buFont typeface="Noto Sans Symbols"/>
              <a:buChar char="■"/>
            </a:pPr>
            <a:r>
              <a:rPr b="0" i="0" lang="en-US" sz="1800" u="none">
                <a:solidFill>
                  <a:schemeClr val="dk1"/>
                </a:solidFill>
                <a:latin typeface="Arial"/>
                <a:ea typeface="Arial"/>
                <a:cs typeface="Arial"/>
                <a:sym typeface="Arial"/>
              </a:rPr>
              <a:t>Modern Middleware Examples:</a:t>
            </a:r>
            <a:endParaRPr/>
          </a:p>
          <a:p>
            <a:pPr indent="-228600" lvl="3" marL="1600200" rtl="0" algn="l">
              <a:lnSpc>
                <a:spcPct val="90000"/>
              </a:lnSpc>
              <a:spcBef>
                <a:spcPts val="320"/>
              </a:spcBef>
              <a:spcAft>
                <a:spcPts val="0"/>
              </a:spcAft>
              <a:buClr>
                <a:schemeClr val="accent2"/>
              </a:buClr>
              <a:buSzPts val="880"/>
              <a:buFont typeface="Noto Sans Symbols"/>
              <a:buChar char="■"/>
            </a:pPr>
            <a:r>
              <a:rPr b="0" i="0" lang="en-US" sz="1600" u="none">
                <a:solidFill>
                  <a:schemeClr val="dk1"/>
                </a:solidFill>
                <a:latin typeface="Arial"/>
                <a:ea typeface="Arial"/>
                <a:cs typeface="Arial"/>
                <a:sym typeface="Arial"/>
              </a:rPr>
              <a:t>Manjrasoft Aneka– for Cloud computing</a:t>
            </a:r>
            <a:endParaRPr/>
          </a:p>
          <a:p>
            <a:pPr indent="-228600" lvl="3" marL="1600200" rtl="0" algn="l">
              <a:lnSpc>
                <a:spcPct val="90000"/>
              </a:lnSpc>
              <a:spcBef>
                <a:spcPts val="320"/>
              </a:spcBef>
              <a:spcAft>
                <a:spcPts val="0"/>
              </a:spcAft>
              <a:buClr>
                <a:schemeClr val="accent2"/>
              </a:buClr>
              <a:buSzPts val="880"/>
              <a:buFont typeface="Noto Sans Symbols"/>
              <a:buChar char="■"/>
            </a:pPr>
            <a:r>
              <a:rPr b="0" i="0" lang="en-US" sz="1600" u="none">
                <a:solidFill>
                  <a:schemeClr val="dk1"/>
                </a:solidFill>
                <a:latin typeface="Arial"/>
                <a:ea typeface="Arial"/>
                <a:cs typeface="Arial"/>
                <a:sym typeface="Arial"/>
              </a:rPr>
              <a:t>IBM WebSphere</a:t>
            </a:r>
            <a:endParaRPr/>
          </a:p>
          <a:p>
            <a:pPr indent="-228600" lvl="3" marL="1600200" rtl="0" algn="l">
              <a:lnSpc>
                <a:spcPct val="90000"/>
              </a:lnSpc>
              <a:spcBef>
                <a:spcPts val="320"/>
              </a:spcBef>
              <a:spcAft>
                <a:spcPts val="0"/>
              </a:spcAft>
              <a:buClr>
                <a:schemeClr val="accent2"/>
              </a:buClr>
              <a:buSzPts val="880"/>
              <a:buFont typeface="Noto Sans Symbols"/>
              <a:buChar char="■"/>
            </a:pPr>
            <a:r>
              <a:rPr b="0" i="0" lang="en-US" sz="1600" u="none">
                <a:solidFill>
                  <a:schemeClr val="dk1"/>
                </a:solidFill>
                <a:latin typeface="Arial"/>
                <a:ea typeface="Arial"/>
                <a:cs typeface="Arial"/>
                <a:sym typeface="Arial"/>
              </a:rPr>
              <a:t>Microsoft .NET</a:t>
            </a:r>
            <a:endParaRPr/>
          </a:p>
          <a:p>
            <a:pPr indent="-228600" lvl="3" marL="1600200" rtl="0" algn="l">
              <a:lnSpc>
                <a:spcPct val="90000"/>
              </a:lnSpc>
              <a:spcBef>
                <a:spcPts val="320"/>
              </a:spcBef>
              <a:spcAft>
                <a:spcPts val="0"/>
              </a:spcAft>
              <a:buClr>
                <a:schemeClr val="accent2"/>
              </a:buClr>
              <a:buSzPts val="880"/>
              <a:buFont typeface="Noto Sans Symbols"/>
              <a:buChar char="■"/>
            </a:pPr>
            <a:r>
              <a:rPr b="0" i="0" lang="en-US" sz="1600" u="none">
                <a:solidFill>
                  <a:schemeClr val="dk1"/>
                </a:solidFill>
                <a:latin typeface="Arial"/>
                <a:ea typeface="Arial"/>
                <a:cs typeface="Arial"/>
                <a:sym typeface="Arial"/>
              </a:rPr>
              <a:t>Sun J2EE</a:t>
            </a:r>
            <a:endParaRPr/>
          </a:p>
          <a:p>
            <a:pPr indent="-228600" lvl="3" marL="1600200" rtl="0" algn="l">
              <a:lnSpc>
                <a:spcPct val="90000"/>
              </a:lnSpc>
              <a:spcBef>
                <a:spcPts val="320"/>
              </a:spcBef>
              <a:spcAft>
                <a:spcPts val="0"/>
              </a:spcAft>
              <a:buClr>
                <a:schemeClr val="accent2"/>
              </a:buClr>
              <a:buSzPts val="880"/>
              <a:buFont typeface="Noto Sans Symbols"/>
              <a:buChar char="■"/>
            </a:pPr>
            <a:r>
              <a:rPr b="0" i="0" lang="en-US" sz="1600" u="none">
                <a:solidFill>
                  <a:schemeClr val="dk1"/>
                </a:solidFill>
                <a:latin typeface="Arial"/>
                <a:ea typeface="Arial"/>
                <a:cs typeface="Arial"/>
                <a:sym typeface="Arial"/>
              </a:rPr>
              <a:t>Google AppEngine</a:t>
            </a:r>
            <a:endParaRPr/>
          </a:p>
          <a:p>
            <a:pPr indent="-228600" lvl="3" marL="1600200" rtl="0" algn="l">
              <a:lnSpc>
                <a:spcPct val="90000"/>
              </a:lnSpc>
              <a:spcBef>
                <a:spcPts val="320"/>
              </a:spcBef>
              <a:spcAft>
                <a:spcPts val="0"/>
              </a:spcAft>
              <a:buClr>
                <a:schemeClr val="accent2"/>
              </a:buClr>
              <a:buSzPts val="880"/>
              <a:buFont typeface="Noto Sans Symbols"/>
              <a:buChar char="■"/>
            </a:pPr>
            <a:r>
              <a:rPr b="0" i="0" lang="en-US" sz="1600" u="none">
                <a:solidFill>
                  <a:schemeClr val="dk1"/>
                </a:solidFill>
                <a:latin typeface="Arial"/>
                <a:ea typeface="Arial"/>
                <a:cs typeface="Arial"/>
                <a:sym typeface="Arial"/>
              </a:rPr>
              <a:t>Microsoft Azure</a:t>
            </a:r>
            <a:endParaRPr/>
          </a:p>
          <a:p>
            <a:pPr indent="-281940" lvl="0" marL="342900" rtl="0" algn="l">
              <a:lnSpc>
                <a:spcPct val="100000"/>
              </a:lnSpc>
              <a:spcBef>
                <a:spcPts val="320"/>
              </a:spcBef>
              <a:spcAft>
                <a:spcPts val="0"/>
              </a:spcAft>
              <a:buSzPts val="960"/>
              <a:buNone/>
            </a:pPr>
            <a:r>
              <a:t/>
            </a:r>
            <a:endParaRPr b="0" i="0" sz="1600" u="none">
              <a:solidFill>
                <a:schemeClr val="dk1"/>
              </a:solidFill>
              <a:latin typeface="Arial"/>
              <a:ea typeface="Arial"/>
              <a:cs typeface="Arial"/>
              <a:sym typeface="Arial"/>
            </a:endParaRPr>
          </a:p>
        </p:txBody>
      </p:sp>
      <p:pic>
        <p:nvPicPr>
          <p:cNvPr id="291" name="Google Shape;291;p40"/>
          <p:cNvPicPr preferRelativeResize="0"/>
          <p:nvPr/>
        </p:nvPicPr>
        <p:blipFill rotWithShape="1">
          <a:blip r:embed="rId3">
            <a:alphaModFix/>
          </a:blip>
          <a:srcRect b="0" l="0" r="0" t="0"/>
          <a:stretch/>
        </p:blipFill>
        <p:spPr>
          <a:xfrm>
            <a:off x="5410200" y="4724400"/>
            <a:ext cx="3381375" cy="1724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1"/>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System Architecture</a:t>
            </a:r>
            <a:endParaRPr/>
          </a:p>
        </p:txBody>
      </p:sp>
      <p:sp>
        <p:nvSpPr>
          <p:cNvPr id="298" name="Google Shape;298;p41"/>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1800"/>
              <a:buFont typeface="Noto Sans Symbols"/>
              <a:buChar char="■"/>
            </a:pPr>
            <a:r>
              <a:rPr b="0" i="0" lang="en-US" sz="3000" u="none">
                <a:solidFill>
                  <a:srgbClr val="0000FF"/>
                </a:solidFill>
                <a:latin typeface="Arial"/>
                <a:ea typeface="Arial"/>
                <a:cs typeface="Arial"/>
                <a:sym typeface="Arial"/>
              </a:rPr>
              <a:t>The most evident aspect of DS design is the division of responsibilities between system components (applications, servers, and other processes) and the placement of the components on computers in the network.</a:t>
            </a:r>
            <a:endParaRPr/>
          </a:p>
          <a:p>
            <a:pPr indent="-342900" lvl="0" marL="342900" rtl="0" algn="l">
              <a:lnSpc>
                <a:spcPct val="100000"/>
              </a:lnSpc>
              <a:spcBef>
                <a:spcPts val="600"/>
              </a:spcBef>
              <a:spcAft>
                <a:spcPts val="0"/>
              </a:spcAft>
              <a:buClr>
                <a:schemeClr val="accent2"/>
              </a:buClr>
              <a:buSzPts val="1800"/>
              <a:buFont typeface="Noto Sans Symbols"/>
              <a:buChar char="■"/>
            </a:pPr>
            <a:r>
              <a:rPr b="0" i="0" lang="en-US" sz="3000" u="none">
                <a:solidFill>
                  <a:srgbClr val="0000FF"/>
                </a:solidFill>
                <a:latin typeface="Arial"/>
                <a:ea typeface="Arial"/>
                <a:cs typeface="Arial"/>
                <a:sym typeface="Arial"/>
              </a:rPr>
              <a:t>It has major implication for:</a:t>
            </a:r>
            <a:endParaRPr/>
          </a:p>
          <a:p>
            <a:pPr indent="-285750" lvl="1" marL="742950" rtl="0" algn="l">
              <a:lnSpc>
                <a:spcPct val="100000"/>
              </a:lnSpc>
              <a:spcBef>
                <a:spcPts val="520"/>
              </a:spcBef>
              <a:spcAft>
                <a:spcPts val="0"/>
              </a:spcAft>
              <a:buClr>
                <a:schemeClr val="hlink"/>
              </a:buClr>
              <a:buSzPts val="1430"/>
              <a:buFont typeface="Noto Sans Symbols"/>
              <a:buChar char="■"/>
            </a:pPr>
            <a:r>
              <a:rPr b="0" i="0" lang="en-US" sz="2600" u="none">
                <a:solidFill>
                  <a:schemeClr val="dk1"/>
                </a:solidFill>
                <a:latin typeface="Arial"/>
                <a:ea typeface="Arial"/>
                <a:cs typeface="Arial"/>
                <a:sym typeface="Arial"/>
              </a:rPr>
              <a:t>Performance, reliability, and security of the resulting system.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2"/>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Client Server Basic Model:</a:t>
            </a:r>
            <a:br>
              <a:rPr b="0" i="0" lang="en-US" sz="3200" u="none">
                <a:solidFill>
                  <a:srgbClr val="FFFF00"/>
                </a:solidFill>
                <a:latin typeface="Arial"/>
                <a:ea typeface="Arial"/>
                <a:cs typeface="Arial"/>
                <a:sym typeface="Arial"/>
              </a:rPr>
            </a:br>
            <a:r>
              <a:rPr b="0" i="0" lang="en-US" sz="3200" u="none">
                <a:solidFill>
                  <a:srgbClr val="FFFF00"/>
                </a:solidFill>
                <a:latin typeface="Arial"/>
                <a:ea typeface="Arial"/>
                <a:cs typeface="Arial"/>
                <a:sym typeface="Arial"/>
              </a:rPr>
              <a:t>Clients invoke individual servers</a:t>
            </a:r>
            <a:endParaRPr/>
          </a:p>
        </p:txBody>
      </p:sp>
      <p:sp>
        <p:nvSpPr>
          <p:cNvPr id="305" name="Google Shape;305;p42"/>
          <p:cNvSpPr txBox="1"/>
          <p:nvPr>
            <p:ph idx="1" type="body"/>
          </p:nvPr>
        </p:nvSpPr>
        <p:spPr>
          <a:xfrm>
            <a:off x="609600" y="5105400"/>
            <a:ext cx="8305800" cy="15240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accent2"/>
              </a:buClr>
              <a:buSzPts val="1020"/>
              <a:buFont typeface="Noto Sans Symbols"/>
              <a:buChar char="■"/>
            </a:pPr>
            <a:r>
              <a:rPr b="0" i="0" lang="en-US" sz="1700" u="none">
                <a:solidFill>
                  <a:srgbClr val="0000FF"/>
                </a:solidFill>
                <a:latin typeface="Arial"/>
                <a:ea typeface="Arial"/>
                <a:cs typeface="Arial"/>
                <a:sym typeface="Arial"/>
              </a:rPr>
              <a:t>Client processes interact with individual server processes in a separate computer in order to access data or resource. The server in turn may use services of other servers.</a:t>
            </a:r>
            <a:endParaRPr/>
          </a:p>
          <a:p>
            <a:pPr indent="-342900" lvl="0" marL="342900" rtl="0" algn="l">
              <a:lnSpc>
                <a:spcPct val="80000"/>
              </a:lnSpc>
              <a:spcBef>
                <a:spcPts val="340"/>
              </a:spcBef>
              <a:spcAft>
                <a:spcPts val="0"/>
              </a:spcAft>
              <a:buClr>
                <a:schemeClr val="accent2"/>
              </a:buClr>
              <a:buSzPts val="1020"/>
              <a:buFont typeface="Noto Sans Symbols"/>
              <a:buChar char="■"/>
            </a:pPr>
            <a:r>
              <a:rPr b="0" i="0" lang="en-US" sz="1700" u="none">
                <a:solidFill>
                  <a:srgbClr val="0000FF"/>
                </a:solidFill>
                <a:latin typeface="Arial"/>
                <a:ea typeface="Arial"/>
                <a:cs typeface="Arial"/>
                <a:sym typeface="Arial"/>
              </a:rPr>
              <a:t>Example:</a:t>
            </a:r>
            <a:endParaRPr/>
          </a:p>
          <a:p>
            <a:pPr indent="-285750" lvl="1" marL="742950" rtl="0" algn="l">
              <a:lnSpc>
                <a:spcPct val="80000"/>
              </a:lnSpc>
              <a:spcBef>
                <a:spcPts val="300"/>
              </a:spcBef>
              <a:spcAft>
                <a:spcPts val="0"/>
              </a:spcAft>
              <a:buClr>
                <a:schemeClr val="hlink"/>
              </a:buClr>
              <a:buSzPts val="825"/>
              <a:buFont typeface="Noto Sans Symbols"/>
              <a:buChar char="■"/>
            </a:pPr>
            <a:r>
              <a:rPr b="0" i="0" lang="en-US" sz="1500" u="none">
                <a:solidFill>
                  <a:schemeClr val="dk1"/>
                </a:solidFill>
                <a:latin typeface="Arial"/>
                <a:ea typeface="Arial"/>
                <a:cs typeface="Arial"/>
                <a:sym typeface="Arial"/>
              </a:rPr>
              <a:t>A Web Server is often a client of file server.</a:t>
            </a:r>
            <a:endParaRPr/>
          </a:p>
          <a:p>
            <a:pPr indent="-285750" lvl="1" marL="742950" rtl="0" algn="l">
              <a:lnSpc>
                <a:spcPct val="80000"/>
              </a:lnSpc>
              <a:spcBef>
                <a:spcPts val="300"/>
              </a:spcBef>
              <a:spcAft>
                <a:spcPts val="0"/>
              </a:spcAft>
              <a:buClr>
                <a:schemeClr val="hlink"/>
              </a:buClr>
              <a:buSzPts val="825"/>
              <a:buFont typeface="Noto Sans Symbols"/>
              <a:buChar char="■"/>
            </a:pPr>
            <a:r>
              <a:rPr b="0" i="0" lang="en-US" sz="1500" u="none">
                <a:solidFill>
                  <a:schemeClr val="dk1"/>
                </a:solidFill>
                <a:latin typeface="Arial"/>
                <a:ea typeface="Arial"/>
                <a:cs typeface="Arial"/>
                <a:sym typeface="Arial"/>
              </a:rPr>
              <a:t>Browser → search engine -&gt; crawlers → other web servers.</a:t>
            </a:r>
            <a:endParaRPr/>
          </a:p>
        </p:txBody>
      </p:sp>
      <p:pic>
        <p:nvPicPr>
          <p:cNvPr id="306" name="Google Shape;306;p42"/>
          <p:cNvPicPr preferRelativeResize="0"/>
          <p:nvPr/>
        </p:nvPicPr>
        <p:blipFill rotWithShape="1">
          <a:blip r:embed="rId3">
            <a:alphaModFix/>
          </a:blip>
          <a:srcRect b="0" l="0" r="0" t="0"/>
          <a:stretch/>
        </p:blipFill>
        <p:spPr>
          <a:xfrm>
            <a:off x="555625" y="1828800"/>
            <a:ext cx="7975600" cy="3114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Presentation Outline</a:t>
            </a:r>
            <a:endParaRPr/>
          </a:p>
        </p:txBody>
      </p:sp>
      <p:sp>
        <p:nvSpPr>
          <p:cNvPr id="152" name="Google Shape;152;p25"/>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Introduction</a:t>
            </a:r>
            <a:endParaRPr/>
          </a:p>
          <a:p>
            <a:pPr indent="-342900" lvl="0" marL="342900" rtl="0" algn="l">
              <a:lnSpc>
                <a:spcPct val="90000"/>
              </a:lnSpc>
              <a:spcBef>
                <a:spcPts val="42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Physical Models: </a:t>
            </a:r>
            <a:endParaRPr/>
          </a:p>
          <a:p>
            <a:pPr indent="-285750" lvl="1" marL="742950" rtl="0" algn="l">
              <a:lnSpc>
                <a:spcPct val="90000"/>
              </a:lnSpc>
              <a:spcBef>
                <a:spcPts val="340"/>
              </a:spcBef>
              <a:spcAft>
                <a:spcPts val="0"/>
              </a:spcAft>
              <a:buClr>
                <a:schemeClr val="hlink"/>
              </a:buClr>
              <a:buSzPts val="935"/>
              <a:buFont typeface="Noto Sans Symbols"/>
              <a:buChar char="■"/>
            </a:pPr>
            <a:r>
              <a:rPr b="0" i="0" lang="en-US" sz="1700" u="none">
                <a:solidFill>
                  <a:schemeClr val="dk1"/>
                </a:solidFill>
                <a:latin typeface="Arial"/>
                <a:ea typeface="Arial"/>
                <a:cs typeface="Arial"/>
                <a:sym typeface="Arial"/>
              </a:rPr>
              <a:t>Three Generations of DS: Early, Internet-Scale, Contemporary </a:t>
            </a:r>
            <a:endParaRPr/>
          </a:p>
          <a:p>
            <a:pPr indent="-342900" lvl="0" marL="342900" rtl="0" algn="l">
              <a:lnSpc>
                <a:spcPct val="90000"/>
              </a:lnSpc>
              <a:spcBef>
                <a:spcPts val="42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Architectural Models</a:t>
            </a:r>
            <a:endParaRPr/>
          </a:p>
          <a:p>
            <a:pPr indent="-285750" lvl="1" marL="742950" rtl="0" algn="l">
              <a:lnSpc>
                <a:spcPct val="9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Software Layers</a:t>
            </a:r>
            <a:endParaRPr/>
          </a:p>
          <a:p>
            <a:pPr indent="-285750" lvl="1" marL="742950" rtl="0" algn="l">
              <a:lnSpc>
                <a:spcPct val="9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System Architectures </a:t>
            </a:r>
            <a:endParaRPr/>
          </a:p>
          <a:p>
            <a:pPr indent="-228600" lvl="2" marL="1143000" rtl="0" algn="l">
              <a:lnSpc>
                <a:spcPct val="90000"/>
              </a:lnSpc>
              <a:spcBef>
                <a:spcPts val="360"/>
              </a:spcBef>
              <a:spcAft>
                <a:spcPts val="0"/>
              </a:spcAft>
              <a:buClr>
                <a:schemeClr val="folHlink"/>
              </a:buClr>
              <a:buSzPts val="900"/>
              <a:buFont typeface="Noto Sans Symbols"/>
              <a:buChar char="■"/>
            </a:pPr>
            <a:r>
              <a:rPr b="0" i="0" lang="en-US" sz="1800" u="none">
                <a:solidFill>
                  <a:schemeClr val="dk1"/>
                </a:solidFill>
                <a:latin typeface="Arial"/>
                <a:ea typeface="Arial"/>
                <a:cs typeface="Arial"/>
                <a:sym typeface="Arial"/>
              </a:rPr>
              <a:t>Client-Server</a:t>
            </a:r>
            <a:endParaRPr/>
          </a:p>
          <a:p>
            <a:pPr indent="-228600" lvl="3" marL="1600200" rtl="0" algn="l">
              <a:lnSpc>
                <a:spcPct val="90000"/>
              </a:lnSpc>
              <a:spcBef>
                <a:spcPts val="320"/>
              </a:spcBef>
              <a:spcAft>
                <a:spcPts val="0"/>
              </a:spcAft>
              <a:buClr>
                <a:schemeClr val="accent2"/>
              </a:buClr>
              <a:buSzPts val="880"/>
              <a:buFont typeface="Noto Sans Symbols"/>
              <a:buChar char="■"/>
            </a:pPr>
            <a:r>
              <a:rPr b="0" i="0" lang="en-US" sz="1600" u="none">
                <a:solidFill>
                  <a:schemeClr val="dk1"/>
                </a:solidFill>
                <a:latin typeface="Arial"/>
                <a:ea typeface="Arial"/>
                <a:cs typeface="Arial"/>
                <a:sym typeface="Arial"/>
              </a:rPr>
              <a:t>Clients and a Single Server, Multiple Servers, Proxy Servers with Caches, Peer Model</a:t>
            </a:r>
            <a:endParaRPr/>
          </a:p>
          <a:p>
            <a:pPr indent="-228600" lvl="2" marL="1143000" rtl="0" algn="l">
              <a:lnSpc>
                <a:spcPct val="90000"/>
              </a:lnSpc>
              <a:spcBef>
                <a:spcPts val="360"/>
              </a:spcBef>
              <a:spcAft>
                <a:spcPts val="0"/>
              </a:spcAft>
              <a:buClr>
                <a:schemeClr val="folHlink"/>
              </a:buClr>
              <a:buSzPts val="900"/>
              <a:buFont typeface="Noto Sans Symbols"/>
              <a:buChar char="■"/>
            </a:pPr>
            <a:r>
              <a:rPr b="0" i="0" lang="en-US" sz="1800" u="none">
                <a:solidFill>
                  <a:schemeClr val="dk1"/>
                </a:solidFill>
                <a:latin typeface="Arial"/>
                <a:ea typeface="Arial"/>
                <a:cs typeface="Arial"/>
                <a:sym typeface="Arial"/>
              </a:rPr>
              <a:t>Alternative Client-Sever models driven by:</a:t>
            </a:r>
            <a:endParaRPr/>
          </a:p>
          <a:p>
            <a:pPr indent="-228600" lvl="3" marL="1600200" rtl="0" algn="l">
              <a:lnSpc>
                <a:spcPct val="90000"/>
              </a:lnSpc>
              <a:spcBef>
                <a:spcPts val="320"/>
              </a:spcBef>
              <a:spcAft>
                <a:spcPts val="0"/>
              </a:spcAft>
              <a:buClr>
                <a:schemeClr val="accent2"/>
              </a:buClr>
              <a:buSzPts val="880"/>
              <a:buFont typeface="Noto Sans Symbols"/>
              <a:buChar char="■"/>
            </a:pPr>
            <a:r>
              <a:rPr b="0" i="0" lang="en-US" sz="1600" u="none">
                <a:solidFill>
                  <a:schemeClr val="dk1"/>
                </a:solidFill>
                <a:latin typeface="Arial"/>
                <a:ea typeface="Arial"/>
                <a:cs typeface="Arial"/>
                <a:sym typeface="Arial"/>
              </a:rPr>
              <a:t>Mobile code, mobile agents, network computers, thin clients, mobile devices, and spontaneous networking</a:t>
            </a:r>
            <a:endParaRPr/>
          </a:p>
          <a:p>
            <a:pPr indent="-228600" lvl="2" marL="1143000" rtl="0" algn="l">
              <a:lnSpc>
                <a:spcPct val="90000"/>
              </a:lnSpc>
              <a:spcBef>
                <a:spcPts val="360"/>
              </a:spcBef>
              <a:spcAft>
                <a:spcPts val="0"/>
              </a:spcAft>
              <a:buClr>
                <a:schemeClr val="folHlink"/>
              </a:buClr>
              <a:buSzPts val="900"/>
              <a:buFont typeface="Noto Sans Symbols"/>
              <a:buChar char="■"/>
            </a:pPr>
            <a:r>
              <a:rPr b="0" i="0" lang="en-US" sz="1800" u="none">
                <a:solidFill>
                  <a:schemeClr val="dk1"/>
                </a:solidFill>
                <a:latin typeface="Arial"/>
                <a:ea typeface="Arial"/>
                <a:cs typeface="Arial"/>
                <a:sym typeface="Arial"/>
              </a:rPr>
              <a:t>Design Challenges/Requirements</a:t>
            </a:r>
            <a:endParaRPr/>
          </a:p>
          <a:p>
            <a:pPr indent="-342900" lvl="0" marL="342900" rtl="0" algn="l">
              <a:lnSpc>
                <a:spcPct val="90000"/>
              </a:lnSpc>
              <a:spcBef>
                <a:spcPts val="42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Fundamental Models – formal description</a:t>
            </a:r>
            <a:endParaRPr/>
          </a:p>
          <a:p>
            <a:pPr indent="-285750" lvl="1" marL="742950" rtl="0" algn="l">
              <a:lnSpc>
                <a:spcPct val="9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Interaction, failure, and security models.</a:t>
            </a:r>
            <a:endParaRPr/>
          </a:p>
          <a:p>
            <a:pPr indent="-342900" lvl="0" marL="342900" rtl="0" algn="l">
              <a:lnSpc>
                <a:spcPct val="90000"/>
              </a:lnSpc>
              <a:spcBef>
                <a:spcPts val="42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Summary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3"/>
          <p:cNvSpPr txBox="1"/>
          <p:nvPr>
            <p:ph idx="1" type="body"/>
          </p:nvPr>
        </p:nvSpPr>
        <p:spPr>
          <a:xfrm>
            <a:off x="642937" y="1539875"/>
            <a:ext cx="8305800" cy="4456200"/>
          </a:xfrm>
          <a:prstGeom prst="rect">
            <a:avLst/>
          </a:prstGeom>
          <a:noFill/>
          <a:ln>
            <a:noFill/>
          </a:ln>
        </p:spPr>
        <p:txBody>
          <a:bodyPr anchorCtr="0" anchor="t" bIns="45700" lIns="91425" spcFirstLastPara="1" rIns="91425" wrap="square" tIns="45700">
            <a:noAutofit/>
          </a:bodyPr>
          <a:lstStyle/>
          <a:p>
            <a:pPr indent="-228600" lvl="2" marL="1143000" marR="0" rtl="0" algn="l">
              <a:lnSpc>
                <a:spcPct val="100000"/>
              </a:lnSpc>
              <a:spcBef>
                <a:spcPts val="0"/>
              </a:spcBef>
              <a:spcAft>
                <a:spcPts val="0"/>
              </a:spcAft>
              <a:buClr>
                <a:schemeClr val="folHlink"/>
              </a:buClr>
              <a:buSzPts val="1200"/>
              <a:buFont typeface="Noto Sans Symbols"/>
              <a:buChar char="■"/>
            </a:pPr>
            <a:r>
              <a:rPr b="0" i="0" lang="en-US" sz="2400" u="none" cap="none" strike="noStrike">
                <a:solidFill>
                  <a:schemeClr val="dk1"/>
                </a:solidFill>
                <a:latin typeface="Arial"/>
                <a:ea typeface="Arial"/>
                <a:cs typeface="Arial"/>
                <a:sym typeface="Arial"/>
              </a:rPr>
              <a:t>Two-tier model (classic)</a:t>
            </a:r>
            <a:endParaRPr/>
          </a:p>
          <a:p>
            <a:pPr indent="-152400" lvl="2" marL="1143000" marR="0" rtl="0" algn="l">
              <a:lnSpc>
                <a:spcPct val="100000"/>
              </a:lnSpc>
              <a:spcBef>
                <a:spcPts val="480"/>
              </a:spcBef>
              <a:spcAft>
                <a:spcPts val="0"/>
              </a:spcAft>
              <a:buClr>
                <a:schemeClr val="folHlink"/>
              </a:buClr>
              <a:buSzPts val="1200"/>
              <a:buFont typeface="Noto Sans Symbols"/>
              <a:buNone/>
            </a:pPr>
            <a:r>
              <a:t/>
            </a:r>
            <a:endParaRPr b="0" i="0" sz="2400" u="none" cap="none" strike="noStrike">
              <a:solidFill>
                <a:schemeClr val="dk1"/>
              </a:solidFill>
              <a:latin typeface="Arial"/>
              <a:ea typeface="Arial"/>
              <a:cs typeface="Arial"/>
              <a:sym typeface="Arial"/>
            </a:endParaRPr>
          </a:p>
          <a:p>
            <a:pPr indent="-152400" lvl="2" marL="1143000" marR="0" rtl="0" algn="l">
              <a:lnSpc>
                <a:spcPct val="100000"/>
              </a:lnSpc>
              <a:spcBef>
                <a:spcPts val="480"/>
              </a:spcBef>
              <a:spcAft>
                <a:spcPts val="0"/>
              </a:spcAft>
              <a:buClr>
                <a:schemeClr val="folHlink"/>
              </a:buClr>
              <a:buSzPts val="1200"/>
              <a:buFont typeface="Noto Sans Symbols"/>
              <a:buNone/>
            </a:pPr>
            <a:r>
              <a:t/>
            </a:r>
            <a:endParaRPr b="0" i="0" sz="2400" u="none" cap="none" strike="noStrike">
              <a:solidFill>
                <a:schemeClr val="dk1"/>
              </a:solidFill>
              <a:latin typeface="Arial"/>
              <a:ea typeface="Arial"/>
              <a:cs typeface="Arial"/>
              <a:sym typeface="Arial"/>
            </a:endParaRPr>
          </a:p>
          <a:p>
            <a:pPr indent="-152400" lvl="2" marL="1143000" marR="0" rtl="0" algn="l">
              <a:lnSpc>
                <a:spcPct val="100000"/>
              </a:lnSpc>
              <a:spcBef>
                <a:spcPts val="480"/>
              </a:spcBef>
              <a:spcAft>
                <a:spcPts val="0"/>
              </a:spcAft>
              <a:buClr>
                <a:schemeClr val="folHlink"/>
              </a:buClr>
              <a:buSzPts val="1200"/>
              <a:buFont typeface="Noto Sans Symbols"/>
              <a:buNone/>
            </a:pPr>
            <a:r>
              <a:t/>
            </a:r>
            <a:endParaRPr b="0" i="0" sz="2400" u="none" cap="none" strike="noStrike">
              <a:solidFill>
                <a:schemeClr val="dk1"/>
              </a:solidFill>
              <a:latin typeface="Arial"/>
              <a:ea typeface="Arial"/>
              <a:cs typeface="Arial"/>
              <a:sym typeface="Arial"/>
            </a:endParaRPr>
          </a:p>
          <a:p>
            <a:pPr indent="-228600" lvl="2" marL="1143000" marR="0" rtl="0" algn="l">
              <a:lnSpc>
                <a:spcPct val="100000"/>
              </a:lnSpc>
              <a:spcBef>
                <a:spcPts val="480"/>
              </a:spcBef>
              <a:spcAft>
                <a:spcPts val="0"/>
              </a:spcAft>
              <a:buClr>
                <a:schemeClr val="folHlink"/>
              </a:buClr>
              <a:buSzPts val="1200"/>
              <a:buFont typeface="Noto Sans Symbols"/>
              <a:buChar char="■"/>
            </a:pPr>
            <a:r>
              <a:rPr b="0" i="0" lang="en-US" sz="2400" u="none" cap="none" strike="noStrike">
                <a:solidFill>
                  <a:schemeClr val="dk1"/>
                </a:solidFill>
                <a:latin typeface="Arial"/>
                <a:ea typeface="Arial"/>
                <a:cs typeface="Arial"/>
                <a:sym typeface="Arial"/>
              </a:rPr>
              <a:t>Three-tier (when the server, becomes a client)</a:t>
            </a:r>
            <a:endParaRPr/>
          </a:p>
          <a:p>
            <a:pPr indent="-152400" lvl="2" marL="1143000" marR="0" rtl="0" algn="l">
              <a:lnSpc>
                <a:spcPct val="100000"/>
              </a:lnSpc>
              <a:spcBef>
                <a:spcPts val="480"/>
              </a:spcBef>
              <a:spcAft>
                <a:spcPts val="0"/>
              </a:spcAft>
              <a:buClr>
                <a:schemeClr val="folHlink"/>
              </a:buClr>
              <a:buSzPts val="1200"/>
              <a:buFont typeface="Noto Sans Symbols"/>
              <a:buNone/>
            </a:pPr>
            <a:r>
              <a:t/>
            </a:r>
            <a:endParaRPr b="0" i="0" sz="2400" u="none" cap="none" strike="noStrike">
              <a:solidFill>
                <a:schemeClr val="dk1"/>
              </a:solidFill>
              <a:latin typeface="Arial"/>
              <a:ea typeface="Arial"/>
              <a:cs typeface="Arial"/>
              <a:sym typeface="Arial"/>
            </a:endParaRPr>
          </a:p>
          <a:p>
            <a:pPr indent="-152400" lvl="2" marL="1143000" marR="0" rtl="0" algn="l">
              <a:lnSpc>
                <a:spcPct val="100000"/>
              </a:lnSpc>
              <a:spcBef>
                <a:spcPts val="480"/>
              </a:spcBef>
              <a:spcAft>
                <a:spcPts val="0"/>
              </a:spcAft>
              <a:buClr>
                <a:schemeClr val="folHlink"/>
              </a:buClr>
              <a:buSzPts val="1200"/>
              <a:buFont typeface="Noto Sans Symbols"/>
              <a:buNone/>
            </a:pPr>
            <a:r>
              <a:t/>
            </a:r>
            <a:endParaRPr b="0" i="0" sz="2400" u="none" cap="none" strike="noStrike">
              <a:solidFill>
                <a:schemeClr val="dk1"/>
              </a:solidFill>
              <a:latin typeface="Arial"/>
              <a:ea typeface="Arial"/>
              <a:cs typeface="Arial"/>
              <a:sym typeface="Arial"/>
            </a:endParaRPr>
          </a:p>
          <a:p>
            <a:pPr indent="-152400" lvl="2" marL="1143000" marR="0" rtl="0" algn="l">
              <a:lnSpc>
                <a:spcPct val="100000"/>
              </a:lnSpc>
              <a:spcBef>
                <a:spcPts val="480"/>
              </a:spcBef>
              <a:spcAft>
                <a:spcPts val="0"/>
              </a:spcAft>
              <a:buClr>
                <a:schemeClr val="folHlink"/>
              </a:buClr>
              <a:buSzPts val="1200"/>
              <a:buFont typeface="Noto Sans Symbols"/>
              <a:buNone/>
            </a:pPr>
            <a:r>
              <a:t/>
            </a:r>
            <a:endParaRPr b="0" i="0" sz="2400" u="none" cap="none" strike="noStrike">
              <a:solidFill>
                <a:schemeClr val="dk1"/>
              </a:solidFill>
              <a:latin typeface="Arial"/>
              <a:ea typeface="Arial"/>
              <a:cs typeface="Arial"/>
              <a:sym typeface="Arial"/>
            </a:endParaRPr>
          </a:p>
          <a:p>
            <a:pPr indent="-228600" lvl="2" marL="1143000" marR="0" rtl="0" algn="l">
              <a:lnSpc>
                <a:spcPct val="100000"/>
              </a:lnSpc>
              <a:spcBef>
                <a:spcPts val="480"/>
              </a:spcBef>
              <a:spcAft>
                <a:spcPts val="0"/>
              </a:spcAft>
              <a:buClr>
                <a:schemeClr val="folHlink"/>
              </a:buClr>
              <a:buSzPts val="1200"/>
              <a:buFont typeface="Noto Sans Symbols"/>
              <a:buChar char="■"/>
            </a:pPr>
            <a:r>
              <a:rPr b="0" i="0" lang="en-US" sz="2400" u="none" cap="none" strike="noStrike">
                <a:solidFill>
                  <a:schemeClr val="dk1"/>
                </a:solidFill>
                <a:latin typeface="Arial"/>
                <a:ea typeface="Arial"/>
                <a:cs typeface="Arial"/>
                <a:sym typeface="Arial"/>
              </a:rPr>
              <a:t>Multi-tier (cascade model)</a:t>
            </a:r>
            <a:endParaRPr/>
          </a:p>
        </p:txBody>
      </p:sp>
      <p:sp>
        <p:nvSpPr>
          <p:cNvPr id="312" name="Google Shape;312;p43"/>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342900" lvl="0" marL="34290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Client-Server Architecture Types</a:t>
            </a:r>
            <a:br>
              <a:rPr b="0" i="0" lang="en-US" sz="3200" u="none">
                <a:solidFill>
                  <a:srgbClr val="FFFF00"/>
                </a:solidFill>
                <a:latin typeface="Arial"/>
                <a:ea typeface="Arial"/>
                <a:cs typeface="Arial"/>
                <a:sym typeface="Arial"/>
              </a:rPr>
            </a:br>
            <a:r>
              <a:rPr b="0" i="0" lang="en-US" sz="3200" u="none">
                <a:solidFill>
                  <a:srgbClr val="FFFF00"/>
                </a:solidFill>
                <a:latin typeface="Arial"/>
                <a:ea typeface="Arial"/>
                <a:cs typeface="Arial"/>
                <a:sym typeface="Arial"/>
              </a:rPr>
              <a:t>(Tier arch compliments layer architecture)</a:t>
            </a:r>
            <a:endParaRPr/>
          </a:p>
        </p:txBody>
      </p:sp>
      <p:grpSp>
        <p:nvGrpSpPr>
          <p:cNvPr id="313" name="Google Shape;313;p43"/>
          <p:cNvGrpSpPr/>
          <p:nvPr/>
        </p:nvGrpSpPr>
        <p:grpSpPr>
          <a:xfrm>
            <a:off x="2762168" y="2079327"/>
            <a:ext cx="3991390" cy="852545"/>
            <a:chOff x="0" y="0"/>
            <a:chExt cx="2147483647" cy="2147483647"/>
          </a:xfrm>
        </p:grpSpPr>
        <p:pic>
          <p:nvPicPr>
            <p:cNvPr descr="C:\Documents and Settings\csve\Local Settings\Temporary Internet Files\Content.IE5\KPABW9QF\MC900435242[1].png" id="314" name="Google Shape;314;p43"/>
            <p:cNvPicPr preferRelativeResize="0"/>
            <p:nvPr/>
          </p:nvPicPr>
          <p:blipFill rotWithShape="1">
            <a:blip r:embed="rId3">
              <a:alphaModFix/>
            </a:blip>
            <a:srcRect b="0" l="0" r="0" t="0"/>
            <a:stretch/>
          </p:blipFill>
          <p:spPr>
            <a:xfrm flipH="1">
              <a:off x="1930705599" y="336854042"/>
              <a:ext cx="213320870" cy="1805241030"/>
            </a:xfrm>
            <a:prstGeom prst="rect">
              <a:avLst/>
            </a:prstGeom>
            <a:noFill/>
            <a:ln>
              <a:noFill/>
            </a:ln>
          </p:spPr>
        </p:pic>
        <p:pic>
          <p:nvPicPr>
            <p:cNvPr descr="1283226206_1 - Macbook Pro.png" id="315" name="Google Shape;315;p43"/>
            <p:cNvPicPr preferRelativeResize="0"/>
            <p:nvPr/>
          </p:nvPicPr>
          <p:blipFill/>
          <p:spPr>
            <a:xfrm flipH="1">
              <a:off x="35172537" y="487292585"/>
              <a:ext cx="265900580" cy="1203493963"/>
            </a:xfrm>
            <a:prstGeom prst="rect">
              <a:avLst/>
            </a:prstGeom>
            <a:solidFill>
              <a:srgbClr val="FFFFFF"/>
            </a:solidFill>
            <a:ln>
              <a:noFill/>
            </a:ln>
          </p:spPr>
        </p:pic>
        <p:sp>
          <p:nvSpPr>
            <p:cNvPr id="316" name="Google Shape;316;p43"/>
            <p:cNvSpPr/>
            <p:nvPr/>
          </p:nvSpPr>
          <p:spPr>
            <a:xfrm>
              <a:off x="0" y="1542077936"/>
              <a:ext cx="287144088" cy="453103296"/>
            </a:xfrm>
            <a:prstGeom prst="roundRect">
              <a:avLst>
                <a:gd fmla="val 16667" name="adj"/>
              </a:avLst>
            </a:prstGeom>
            <a:gradFill>
              <a:gsLst>
                <a:gs pos="0">
                  <a:srgbClr val="FC0128"/>
                </a:gs>
                <a:gs pos="100000">
                  <a:srgbClr val="960000"/>
                </a:gs>
              </a:gsLst>
              <a:lin ang="5400012" scaled="0"/>
            </a:gradFill>
            <a:ln cap="flat" cmpd="sng" w="9525">
              <a:solidFill>
                <a:srgbClr val="C00000"/>
              </a:solidFill>
              <a:prstDash val="solid"/>
              <a:miter lim="800000"/>
              <a:headEnd len="sm" w="sm" type="none"/>
              <a:tailEnd len="sm" w="sm" type="none"/>
            </a:ln>
            <a:effectLst>
              <a:outerShdw blurRad="63500" dir="2700000" dist="38100">
                <a:srgbClr val="000000">
                  <a:alpha val="3960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Times New Roman"/>
                <a:buNone/>
              </a:pPr>
              <a:r>
                <a:rPr b="0" i="0" lang="en-US" sz="1200" u="none" cap="none" strike="noStrike">
                  <a:solidFill>
                    <a:schemeClr val="lt1"/>
                  </a:solidFill>
                  <a:latin typeface="Times New Roman"/>
                  <a:ea typeface="Times New Roman"/>
                  <a:cs typeface="Times New Roman"/>
                  <a:sym typeface="Times New Roman"/>
                </a:rPr>
                <a:t>client</a:t>
              </a:r>
              <a:endParaRPr b="0" i="0" sz="1400" u="none" cap="none" strike="noStrike">
                <a:solidFill>
                  <a:srgbClr val="000000"/>
                </a:solidFill>
                <a:latin typeface="Arial"/>
                <a:ea typeface="Arial"/>
                <a:cs typeface="Arial"/>
                <a:sym typeface="Arial"/>
              </a:endParaRPr>
            </a:p>
          </p:txBody>
        </p:sp>
        <p:sp>
          <p:nvSpPr>
            <p:cNvPr id="317" name="Google Shape;317;p43"/>
            <p:cNvSpPr/>
            <p:nvPr/>
          </p:nvSpPr>
          <p:spPr>
            <a:xfrm>
              <a:off x="1860339054" y="1690573130"/>
              <a:ext cx="287144592" cy="456910516"/>
            </a:xfrm>
            <a:prstGeom prst="roundRect">
              <a:avLst>
                <a:gd fmla="val 16667" name="adj"/>
              </a:avLst>
            </a:prstGeom>
            <a:gradFill>
              <a:gsLst>
                <a:gs pos="0">
                  <a:srgbClr val="FC0128"/>
                </a:gs>
                <a:gs pos="100000">
                  <a:srgbClr val="960000"/>
                </a:gs>
              </a:gsLst>
              <a:lin ang="5400012" scaled="0"/>
            </a:gradFill>
            <a:ln cap="flat" cmpd="sng" w="9525">
              <a:solidFill>
                <a:srgbClr val="C00000"/>
              </a:solidFill>
              <a:prstDash val="solid"/>
              <a:miter lim="800000"/>
              <a:headEnd len="sm" w="sm" type="none"/>
              <a:tailEnd len="sm" w="sm" type="none"/>
            </a:ln>
            <a:effectLst>
              <a:outerShdw blurRad="63500" dir="2700000" dist="38100">
                <a:srgbClr val="000000">
                  <a:alpha val="3960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Times New Roman"/>
                <a:buNone/>
              </a:pPr>
              <a:r>
                <a:rPr b="0" i="0" lang="en-US" sz="1200" u="none" cap="none" strike="noStrike">
                  <a:solidFill>
                    <a:schemeClr val="lt1"/>
                  </a:solidFill>
                  <a:latin typeface="Times New Roman"/>
                  <a:ea typeface="Times New Roman"/>
                  <a:cs typeface="Times New Roman"/>
                  <a:sym typeface="Times New Roman"/>
                </a:rPr>
                <a:t>server</a:t>
              </a:r>
              <a:endParaRPr b="0" i="0" sz="1400" u="none" cap="none" strike="noStrike">
                <a:solidFill>
                  <a:srgbClr val="000000"/>
                </a:solidFill>
                <a:latin typeface="Arial"/>
                <a:ea typeface="Arial"/>
                <a:cs typeface="Arial"/>
                <a:sym typeface="Arial"/>
              </a:endParaRPr>
            </a:p>
          </p:txBody>
        </p:sp>
        <p:sp>
          <p:nvSpPr>
            <p:cNvPr id="318" name="Google Shape;318;p43"/>
            <p:cNvSpPr/>
            <p:nvPr/>
          </p:nvSpPr>
          <p:spPr>
            <a:xfrm>
              <a:off x="366861272" y="34268665"/>
              <a:ext cx="1566687053" cy="833861467"/>
            </a:xfrm>
            <a:custGeom>
              <a:rect b="b" l="l" r="r" t="t"/>
              <a:pathLst>
                <a:path extrusionOk="0" h="398721" w="1520455">
                  <a:moveTo>
                    <a:pt x="0" y="398721"/>
                  </a:moveTo>
                  <a:cubicBezTo>
                    <a:pt x="186956" y="215309"/>
                    <a:pt x="373912" y="31898"/>
                    <a:pt x="627321" y="15949"/>
                  </a:cubicBezTo>
                  <a:cubicBezTo>
                    <a:pt x="880730" y="0"/>
                    <a:pt x="1520455" y="303028"/>
                    <a:pt x="1520455" y="303028"/>
                  </a:cubicBezTo>
                  <a:lnTo>
                    <a:pt x="1520455" y="303028"/>
                  </a:ln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319" name="Google Shape;319;p43"/>
            <p:cNvSpPr/>
            <p:nvPr/>
          </p:nvSpPr>
          <p:spPr>
            <a:xfrm>
              <a:off x="353033221" y="1378349844"/>
              <a:ext cx="1594343857" cy="388375871"/>
            </a:xfrm>
            <a:custGeom>
              <a:rect b="b" l="l" r="r" t="t"/>
              <a:pathLst>
                <a:path extrusionOk="0" h="258725" w="1562986">
                  <a:moveTo>
                    <a:pt x="0" y="21265"/>
                  </a:moveTo>
                  <a:cubicBezTo>
                    <a:pt x="252523" y="139995"/>
                    <a:pt x="505046" y="258725"/>
                    <a:pt x="765544" y="255181"/>
                  </a:cubicBezTo>
                  <a:cubicBezTo>
                    <a:pt x="1026042" y="251637"/>
                    <a:pt x="1294514" y="125818"/>
                    <a:pt x="1562986" y="0"/>
                  </a:cubicBez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320" name="Google Shape;320;p43"/>
            <p:cNvSpPr/>
            <p:nvPr/>
          </p:nvSpPr>
          <p:spPr>
            <a:xfrm>
              <a:off x="479930178" y="11422887"/>
              <a:ext cx="474235580" cy="1488768725"/>
            </a:xfrm>
            <a:custGeom>
              <a:rect b="b" l="l" r="r" t="t"/>
              <a:pathLst>
                <a:path extrusionOk="0" h="21600" w="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extrusionOk="0" fill="none" h="21600" w="21600">
                  <a:moveTo>
                    <a:pt x="1074" y="12702"/>
                  </a:moveTo>
                  <a:cubicBezTo>
                    <a:pt x="1407" y="12969"/>
                    <a:pt x="1786" y="13110"/>
                    <a:pt x="2172" y="13110"/>
                  </a:cubicBezTo>
                  <a:cubicBezTo>
                    <a:pt x="2228" y="13109"/>
                    <a:pt x="2285" y="13107"/>
                    <a:pt x="2341" y="13101"/>
                  </a:cubicBezTo>
                </a:path>
                <a:path extrusionOk="0" fill="none" h="21600" w="21600">
                  <a:moveTo>
                    <a:pt x="2909" y="17629"/>
                  </a:moveTo>
                  <a:cubicBezTo>
                    <a:pt x="3099" y="17599"/>
                    <a:pt x="3285" y="17535"/>
                    <a:pt x="3463" y="17439"/>
                  </a:cubicBezTo>
                </a:path>
                <a:path extrusionOk="0" fill="none" h="21600" w="21600">
                  <a:moveTo>
                    <a:pt x="7895" y="18680"/>
                  </a:moveTo>
                  <a:cubicBezTo>
                    <a:pt x="7983" y="18985"/>
                    <a:pt x="8095" y="19277"/>
                    <a:pt x="8229" y="19550"/>
                  </a:cubicBezTo>
                </a:path>
                <a:path extrusionOk="0" fill="none" h="21600" w="21600">
                  <a:moveTo>
                    <a:pt x="14267" y="18324"/>
                  </a:moveTo>
                  <a:cubicBezTo>
                    <a:pt x="14336" y="18013"/>
                    <a:pt x="14380" y="17693"/>
                    <a:pt x="14400" y="17370"/>
                  </a:cubicBezTo>
                </a:path>
                <a:path extrusionOk="0" fill="none" h="21600" w="21600">
                  <a:moveTo>
                    <a:pt x="18694" y="15045"/>
                  </a:moveTo>
                  <a:cubicBezTo>
                    <a:pt x="18694" y="15034"/>
                    <a:pt x="18695" y="15024"/>
                    <a:pt x="18695" y="15013"/>
                  </a:cubicBezTo>
                  <a:cubicBezTo>
                    <a:pt x="18695" y="13508"/>
                    <a:pt x="18063" y="12136"/>
                    <a:pt x="17069" y="11477"/>
                  </a:cubicBezTo>
                </a:path>
                <a:path extrusionOk="0" fill="none" h="21600" w="21600">
                  <a:moveTo>
                    <a:pt x="20165" y="8999"/>
                  </a:moveTo>
                  <a:cubicBezTo>
                    <a:pt x="20479" y="8635"/>
                    <a:pt x="20726" y="8177"/>
                    <a:pt x="20889" y="7661"/>
                  </a:cubicBezTo>
                </a:path>
                <a:path extrusionOk="0" fill="none" h="21600" w="21600">
                  <a:moveTo>
                    <a:pt x="19186" y="3344"/>
                  </a:moveTo>
                  <a:cubicBezTo>
                    <a:pt x="19186" y="3328"/>
                    <a:pt x="19187" y="3313"/>
                    <a:pt x="19187" y="3297"/>
                  </a:cubicBezTo>
                  <a:cubicBezTo>
                    <a:pt x="19187" y="3101"/>
                    <a:pt x="19174" y="2905"/>
                    <a:pt x="19148" y="2712"/>
                  </a:cubicBezTo>
                </a:path>
                <a:path extrusionOk="0" fill="none" h="21600" w="21600">
                  <a:moveTo>
                    <a:pt x="14905" y="1165"/>
                  </a:moveTo>
                  <a:cubicBezTo>
                    <a:pt x="14754" y="1408"/>
                    <a:pt x="14629" y="1679"/>
                    <a:pt x="14535" y="1971"/>
                  </a:cubicBezTo>
                </a:path>
                <a:path extrusionOk="0" fill="none" h="21600" w="21600">
                  <a:moveTo>
                    <a:pt x="11221" y="1645"/>
                  </a:moveTo>
                  <a:cubicBezTo>
                    <a:pt x="11140" y="1866"/>
                    <a:pt x="11080" y="2099"/>
                    <a:pt x="11041" y="2340"/>
                  </a:cubicBezTo>
                </a:path>
                <a:path extrusionOk="0" fill="none" h="21600" w="21600">
                  <a:moveTo>
                    <a:pt x="7645" y="3276"/>
                  </a:moveTo>
                  <a:cubicBezTo>
                    <a:pt x="7449" y="3016"/>
                    <a:pt x="7231" y="2790"/>
                    <a:pt x="6995" y="2602"/>
                  </a:cubicBezTo>
                </a:path>
                <a:path extrusionOk="0" fill="none" h="21600" w="21600">
                  <a:moveTo>
                    <a:pt x="1942" y="7186"/>
                  </a:moveTo>
                  <a:cubicBezTo>
                    <a:pt x="1966" y="7426"/>
                    <a:pt x="2004" y="7663"/>
                    <a:pt x="2056" y="7895"/>
                  </a:cubicBezTo>
                </a:path>
              </a:pathLst>
            </a:custGeom>
            <a:gradFill>
              <a:gsLst>
                <a:gs pos="0">
                  <a:srgbClr val="5E9EFF"/>
                </a:gs>
                <a:gs pos="40000">
                  <a:srgbClr val="85C2FF"/>
                </a:gs>
                <a:gs pos="70000">
                  <a:srgbClr val="C4D6EB"/>
                </a:gs>
                <a:gs pos="100000">
                  <a:srgbClr val="FFEBFA"/>
                </a:gs>
              </a:gsLst>
              <a:lin ang="16200038" scaled="0"/>
            </a:gradFill>
            <a:ln cap="flat" cmpd="sng" w="9525">
              <a:solidFill>
                <a:srgbClr val="000000"/>
              </a:solidFill>
              <a:prstDash val="solid"/>
              <a:miter lim="524288"/>
              <a:headEnd len="sm" w="sm" type="none"/>
              <a:tailEnd len="sm" w="sm" type="none"/>
            </a:ln>
            <a:effectLst>
              <a:outerShdw blurRad="63500" dir="2700000" dist="38100">
                <a:srgbClr val="000000">
                  <a:alpha val="3960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321" name="Google Shape;321;p43"/>
            <p:cNvSpPr/>
            <p:nvPr/>
          </p:nvSpPr>
          <p:spPr>
            <a:xfrm>
              <a:off x="824828947" y="0"/>
              <a:ext cx="661327067" cy="2075141198"/>
            </a:xfrm>
            <a:custGeom>
              <a:rect b="b" l="l" r="r" t="t"/>
              <a:pathLst>
                <a:path extrusionOk="0" h="21600" w="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extrusionOk="0" fill="none" h="21600" w="21600">
                  <a:moveTo>
                    <a:pt x="1074" y="12702"/>
                  </a:moveTo>
                  <a:cubicBezTo>
                    <a:pt x="1407" y="12969"/>
                    <a:pt x="1786" y="13110"/>
                    <a:pt x="2172" y="13110"/>
                  </a:cubicBezTo>
                  <a:cubicBezTo>
                    <a:pt x="2228" y="13109"/>
                    <a:pt x="2285" y="13107"/>
                    <a:pt x="2341" y="13101"/>
                  </a:cubicBezTo>
                </a:path>
                <a:path extrusionOk="0" fill="none" h="21600" w="21600">
                  <a:moveTo>
                    <a:pt x="2909" y="17629"/>
                  </a:moveTo>
                  <a:cubicBezTo>
                    <a:pt x="3099" y="17599"/>
                    <a:pt x="3285" y="17535"/>
                    <a:pt x="3463" y="17439"/>
                  </a:cubicBezTo>
                </a:path>
                <a:path extrusionOk="0" fill="none" h="21600" w="21600">
                  <a:moveTo>
                    <a:pt x="7895" y="18680"/>
                  </a:moveTo>
                  <a:cubicBezTo>
                    <a:pt x="7983" y="18985"/>
                    <a:pt x="8095" y="19277"/>
                    <a:pt x="8229" y="19550"/>
                  </a:cubicBezTo>
                </a:path>
                <a:path extrusionOk="0" fill="none" h="21600" w="21600">
                  <a:moveTo>
                    <a:pt x="14267" y="18324"/>
                  </a:moveTo>
                  <a:cubicBezTo>
                    <a:pt x="14336" y="18013"/>
                    <a:pt x="14380" y="17693"/>
                    <a:pt x="14400" y="17370"/>
                  </a:cubicBezTo>
                </a:path>
                <a:path extrusionOk="0" fill="none" h="21600" w="21600">
                  <a:moveTo>
                    <a:pt x="18694" y="15045"/>
                  </a:moveTo>
                  <a:cubicBezTo>
                    <a:pt x="18694" y="15034"/>
                    <a:pt x="18695" y="15024"/>
                    <a:pt x="18695" y="15013"/>
                  </a:cubicBezTo>
                  <a:cubicBezTo>
                    <a:pt x="18695" y="13508"/>
                    <a:pt x="18063" y="12136"/>
                    <a:pt x="17069" y="11477"/>
                  </a:cubicBezTo>
                </a:path>
                <a:path extrusionOk="0" fill="none" h="21600" w="21600">
                  <a:moveTo>
                    <a:pt x="20165" y="8999"/>
                  </a:moveTo>
                  <a:cubicBezTo>
                    <a:pt x="20479" y="8635"/>
                    <a:pt x="20726" y="8177"/>
                    <a:pt x="20889" y="7661"/>
                  </a:cubicBezTo>
                </a:path>
                <a:path extrusionOk="0" fill="none" h="21600" w="21600">
                  <a:moveTo>
                    <a:pt x="19186" y="3344"/>
                  </a:moveTo>
                  <a:cubicBezTo>
                    <a:pt x="19186" y="3328"/>
                    <a:pt x="19187" y="3313"/>
                    <a:pt x="19187" y="3297"/>
                  </a:cubicBezTo>
                  <a:cubicBezTo>
                    <a:pt x="19187" y="3101"/>
                    <a:pt x="19174" y="2905"/>
                    <a:pt x="19148" y="2712"/>
                  </a:cubicBezTo>
                </a:path>
                <a:path extrusionOk="0" fill="none" h="21600" w="21600">
                  <a:moveTo>
                    <a:pt x="14905" y="1165"/>
                  </a:moveTo>
                  <a:cubicBezTo>
                    <a:pt x="14754" y="1408"/>
                    <a:pt x="14629" y="1679"/>
                    <a:pt x="14535" y="1971"/>
                  </a:cubicBezTo>
                </a:path>
                <a:path extrusionOk="0" fill="none" h="21600" w="21600">
                  <a:moveTo>
                    <a:pt x="11221" y="1645"/>
                  </a:moveTo>
                  <a:cubicBezTo>
                    <a:pt x="11140" y="1866"/>
                    <a:pt x="11080" y="2099"/>
                    <a:pt x="11041" y="2340"/>
                  </a:cubicBezTo>
                </a:path>
                <a:path extrusionOk="0" fill="none" h="21600" w="21600">
                  <a:moveTo>
                    <a:pt x="7645" y="3276"/>
                  </a:moveTo>
                  <a:cubicBezTo>
                    <a:pt x="7449" y="3016"/>
                    <a:pt x="7231" y="2790"/>
                    <a:pt x="6995" y="2602"/>
                  </a:cubicBezTo>
                </a:path>
                <a:path extrusionOk="0" fill="none" h="21600" w="21600">
                  <a:moveTo>
                    <a:pt x="1942" y="7186"/>
                  </a:moveTo>
                  <a:cubicBezTo>
                    <a:pt x="1966" y="7426"/>
                    <a:pt x="2004" y="7663"/>
                    <a:pt x="2056" y="7895"/>
                  </a:cubicBezTo>
                </a:path>
              </a:pathLst>
            </a:custGeom>
            <a:gradFill>
              <a:gsLst>
                <a:gs pos="0">
                  <a:srgbClr val="5E9EFF"/>
                </a:gs>
                <a:gs pos="40000">
                  <a:srgbClr val="85C2FF"/>
                </a:gs>
                <a:gs pos="70000">
                  <a:srgbClr val="C4D6EB"/>
                </a:gs>
                <a:gs pos="100000">
                  <a:srgbClr val="FFEBFA"/>
                </a:gs>
              </a:gsLst>
              <a:lin ang="16200038" scaled="0"/>
            </a:gradFill>
            <a:ln cap="flat" cmpd="sng" w="9525">
              <a:solidFill>
                <a:srgbClr val="000000"/>
              </a:solidFill>
              <a:prstDash val="solid"/>
              <a:miter lim="524288"/>
              <a:headEnd len="sm" w="sm" type="none"/>
              <a:tailEnd len="sm" w="sm" type="none"/>
            </a:ln>
            <a:effectLst>
              <a:outerShdw blurRad="63500" dir="2700000" dist="38100">
                <a:srgbClr val="000000">
                  <a:alpha val="3960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322" name="Google Shape;322;p43"/>
            <p:cNvSpPr/>
            <p:nvPr/>
          </p:nvSpPr>
          <p:spPr>
            <a:xfrm>
              <a:off x="1246191220" y="392183414"/>
              <a:ext cx="545005510" cy="1709608808"/>
            </a:xfrm>
            <a:custGeom>
              <a:rect b="b" l="l" r="r" t="t"/>
              <a:pathLst>
                <a:path extrusionOk="0" h="21600" w="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extrusionOk="0" fill="none" h="21600" w="21600">
                  <a:moveTo>
                    <a:pt x="1074" y="12702"/>
                  </a:moveTo>
                  <a:cubicBezTo>
                    <a:pt x="1407" y="12969"/>
                    <a:pt x="1786" y="13110"/>
                    <a:pt x="2172" y="13110"/>
                  </a:cubicBezTo>
                  <a:cubicBezTo>
                    <a:pt x="2228" y="13109"/>
                    <a:pt x="2285" y="13107"/>
                    <a:pt x="2341" y="13101"/>
                  </a:cubicBezTo>
                </a:path>
                <a:path extrusionOk="0" fill="none" h="21600" w="21600">
                  <a:moveTo>
                    <a:pt x="2909" y="17629"/>
                  </a:moveTo>
                  <a:cubicBezTo>
                    <a:pt x="3099" y="17599"/>
                    <a:pt x="3285" y="17535"/>
                    <a:pt x="3463" y="17439"/>
                  </a:cubicBezTo>
                </a:path>
                <a:path extrusionOk="0" fill="none" h="21600" w="21600">
                  <a:moveTo>
                    <a:pt x="7895" y="18680"/>
                  </a:moveTo>
                  <a:cubicBezTo>
                    <a:pt x="7983" y="18985"/>
                    <a:pt x="8095" y="19277"/>
                    <a:pt x="8229" y="19550"/>
                  </a:cubicBezTo>
                </a:path>
                <a:path extrusionOk="0" fill="none" h="21600" w="21600">
                  <a:moveTo>
                    <a:pt x="14267" y="18324"/>
                  </a:moveTo>
                  <a:cubicBezTo>
                    <a:pt x="14336" y="18013"/>
                    <a:pt x="14380" y="17693"/>
                    <a:pt x="14400" y="17370"/>
                  </a:cubicBezTo>
                </a:path>
                <a:path extrusionOk="0" fill="none" h="21600" w="21600">
                  <a:moveTo>
                    <a:pt x="18694" y="15045"/>
                  </a:moveTo>
                  <a:cubicBezTo>
                    <a:pt x="18694" y="15034"/>
                    <a:pt x="18695" y="15024"/>
                    <a:pt x="18695" y="15013"/>
                  </a:cubicBezTo>
                  <a:cubicBezTo>
                    <a:pt x="18695" y="13508"/>
                    <a:pt x="18063" y="12136"/>
                    <a:pt x="17069" y="11477"/>
                  </a:cubicBezTo>
                </a:path>
                <a:path extrusionOk="0" fill="none" h="21600" w="21600">
                  <a:moveTo>
                    <a:pt x="20165" y="8999"/>
                  </a:moveTo>
                  <a:cubicBezTo>
                    <a:pt x="20479" y="8635"/>
                    <a:pt x="20726" y="8177"/>
                    <a:pt x="20889" y="7661"/>
                  </a:cubicBezTo>
                </a:path>
                <a:path extrusionOk="0" fill="none" h="21600" w="21600">
                  <a:moveTo>
                    <a:pt x="19186" y="3344"/>
                  </a:moveTo>
                  <a:cubicBezTo>
                    <a:pt x="19186" y="3328"/>
                    <a:pt x="19187" y="3313"/>
                    <a:pt x="19187" y="3297"/>
                  </a:cubicBezTo>
                  <a:cubicBezTo>
                    <a:pt x="19187" y="3101"/>
                    <a:pt x="19174" y="2905"/>
                    <a:pt x="19148" y="2712"/>
                  </a:cubicBezTo>
                </a:path>
                <a:path extrusionOk="0" fill="none" h="21600" w="21600">
                  <a:moveTo>
                    <a:pt x="14905" y="1165"/>
                  </a:moveTo>
                  <a:cubicBezTo>
                    <a:pt x="14754" y="1408"/>
                    <a:pt x="14629" y="1679"/>
                    <a:pt x="14535" y="1971"/>
                  </a:cubicBezTo>
                </a:path>
                <a:path extrusionOk="0" fill="none" h="21600" w="21600">
                  <a:moveTo>
                    <a:pt x="11221" y="1645"/>
                  </a:moveTo>
                  <a:cubicBezTo>
                    <a:pt x="11140" y="1866"/>
                    <a:pt x="11080" y="2099"/>
                    <a:pt x="11041" y="2340"/>
                  </a:cubicBezTo>
                </a:path>
                <a:path extrusionOk="0" fill="none" h="21600" w="21600">
                  <a:moveTo>
                    <a:pt x="7645" y="3276"/>
                  </a:moveTo>
                  <a:cubicBezTo>
                    <a:pt x="7449" y="3016"/>
                    <a:pt x="7231" y="2790"/>
                    <a:pt x="6995" y="2602"/>
                  </a:cubicBezTo>
                </a:path>
                <a:path extrusionOk="0" fill="none" h="21600" w="21600">
                  <a:moveTo>
                    <a:pt x="1942" y="7186"/>
                  </a:moveTo>
                  <a:cubicBezTo>
                    <a:pt x="1966" y="7426"/>
                    <a:pt x="2004" y="7663"/>
                    <a:pt x="2056" y="7895"/>
                  </a:cubicBezTo>
                </a:path>
              </a:pathLst>
            </a:custGeom>
            <a:gradFill>
              <a:gsLst>
                <a:gs pos="0">
                  <a:srgbClr val="5E9EFF"/>
                </a:gs>
                <a:gs pos="40000">
                  <a:srgbClr val="85C2FF"/>
                </a:gs>
                <a:gs pos="70000">
                  <a:srgbClr val="C4D6EB"/>
                </a:gs>
                <a:gs pos="100000">
                  <a:srgbClr val="FFEBFA"/>
                </a:gs>
              </a:gsLst>
              <a:lin ang="16200038" scaled="0"/>
            </a:gradFill>
            <a:ln cap="flat" cmpd="sng" w="9525">
              <a:solidFill>
                <a:srgbClr val="000000"/>
              </a:solidFill>
              <a:prstDash val="solid"/>
              <a:miter lim="524288"/>
              <a:headEnd len="sm" w="sm" type="none"/>
              <a:tailEnd len="sm" w="sm" type="none"/>
            </a:ln>
            <a:effectLst>
              <a:outerShdw blurRad="63500" dir="2700000" dist="38100">
                <a:srgbClr val="000000">
                  <a:alpha val="3960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grpSp>
      <p:grpSp>
        <p:nvGrpSpPr>
          <p:cNvPr id="323" name="Google Shape;323;p43"/>
          <p:cNvGrpSpPr/>
          <p:nvPr/>
        </p:nvGrpSpPr>
        <p:grpSpPr>
          <a:xfrm>
            <a:off x="2280067" y="3832794"/>
            <a:ext cx="5514250" cy="906498"/>
            <a:chOff x="0" y="0"/>
            <a:chExt cx="2147483647" cy="2147483647"/>
          </a:xfrm>
        </p:grpSpPr>
        <p:pic>
          <p:nvPicPr>
            <p:cNvPr descr="C:\Documents and Settings\csve\Local Settings\Temporary Internet Files\Content.IE5\KPABW9QF\MC900435242[1].png" id="324" name="Google Shape;324;p43"/>
            <p:cNvPicPr preferRelativeResize="0"/>
            <p:nvPr/>
          </p:nvPicPr>
          <p:blipFill rotWithShape="1">
            <a:blip r:embed="rId3">
              <a:alphaModFix/>
            </a:blip>
            <a:srcRect b="0" l="0" r="0" t="0"/>
            <a:stretch/>
          </p:blipFill>
          <p:spPr>
            <a:xfrm flipH="1">
              <a:off x="1003097653" y="343149181"/>
              <a:ext cx="154408420" cy="1697795659"/>
            </a:xfrm>
            <a:prstGeom prst="rect">
              <a:avLst/>
            </a:prstGeom>
            <a:noFill/>
            <a:ln>
              <a:noFill/>
            </a:ln>
          </p:spPr>
        </p:pic>
        <p:pic>
          <p:nvPicPr>
            <p:cNvPr descr="1283226206_1 - Macbook Pro.png" id="325" name="Google Shape;325;p43"/>
            <p:cNvPicPr preferRelativeResize="0"/>
            <p:nvPr/>
          </p:nvPicPr>
          <p:blipFill rotWithShape="1">
            <a:blip r:embed="rId4">
              <a:alphaModFix/>
            </a:blip>
            <a:srcRect b="0" l="0" r="0" t="0"/>
            <a:stretch/>
          </p:blipFill>
          <p:spPr>
            <a:xfrm flipH="1">
              <a:off x="25458997" y="532617527"/>
              <a:ext cx="192467287" cy="1131863847"/>
            </a:xfrm>
            <a:prstGeom prst="rect">
              <a:avLst/>
            </a:prstGeom>
            <a:noFill/>
            <a:ln>
              <a:noFill/>
            </a:ln>
          </p:spPr>
        </p:pic>
        <p:sp>
          <p:nvSpPr>
            <p:cNvPr id="326" name="Google Shape;326;p43"/>
            <p:cNvSpPr/>
            <p:nvPr/>
          </p:nvSpPr>
          <p:spPr>
            <a:xfrm>
              <a:off x="0" y="1524713856"/>
              <a:ext cx="207859225" cy="429497167"/>
            </a:xfrm>
            <a:prstGeom prst="roundRect">
              <a:avLst>
                <a:gd fmla="val 16667" name="adj"/>
              </a:avLst>
            </a:prstGeom>
            <a:gradFill>
              <a:gsLst>
                <a:gs pos="0">
                  <a:srgbClr val="FC0128"/>
                </a:gs>
                <a:gs pos="100000">
                  <a:srgbClr val="960000"/>
                </a:gs>
              </a:gsLst>
              <a:lin ang="5400012" scaled="0"/>
            </a:gradFill>
            <a:ln cap="flat" cmpd="sng" w="9525">
              <a:solidFill>
                <a:srgbClr val="C00000"/>
              </a:solidFill>
              <a:prstDash val="solid"/>
              <a:miter lim="800000"/>
              <a:headEnd len="sm" w="sm" type="none"/>
              <a:tailEnd len="sm" w="sm" type="none"/>
            </a:ln>
            <a:effectLst>
              <a:outerShdw blurRad="63500" dir="2700000" dist="38100">
                <a:srgbClr val="000000">
                  <a:alpha val="3960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Times New Roman"/>
                <a:buNone/>
              </a:pPr>
              <a:r>
                <a:rPr b="0" i="0" lang="en-US" sz="1200" u="none" cap="none" strike="noStrike">
                  <a:solidFill>
                    <a:schemeClr val="lt1"/>
                  </a:solidFill>
                  <a:latin typeface="Times New Roman"/>
                  <a:ea typeface="Times New Roman"/>
                  <a:cs typeface="Times New Roman"/>
                  <a:sym typeface="Times New Roman"/>
                </a:rPr>
                <a:t>client</a:t>
              </a:r>
              <a:endParaRPr b="0" i="0" sz="1400" u="none" cap="none" strike="noStrike">
                <a:solidFill>
                  <a:srgbClr val="000000"/>
                </a:solidFill>
                <a:latin typeface="Arial"/>
                <a:ea typeface="Arial"/>
                <a:cs typeface="Arial"/>
                <a:sym typeface="Arial"/>
              </a:endParaRPr>
            </a:p>
          </p:txBody>
        </p:sp>
        <p:sp>
          <p:nvSpPr>
            <p:cNvPr id="327" name="Google Shape;327;p43"/>
            <p:cNvSpPr/>
            <p:nvPr/>
          </p:nvSpPr>
          <p:spPr>
            <a:xfrm>
              <a:off x="952147370" y="1635666253"/>
              <a:ext cx="348590612" cy="411601218"/>
            </a:xfrm>
            <a:prstGeom prst="roundRect">
              <a:avLst>
                <a:gd fmla="val 16667" name="adj"/>
              </a:avLst>
            </a:prstGeom>
            <a:gradFill>
              <a:gsLst>
                <a:gs pos="0">
                  <a:srgbClr val="FC0128"/>
                </a:gs>
                <a:gs pos="100000">
                  <a:srgbClr val="960000"/>
                </a:gs>
              </a:gsLst>
              <a:lin ang="5400012" scaled="0"/>
            </a:gradFill>
            <a:ln cap="flat" cmpd="sng" w="9525">
              <a:solidFill>
                <a:srgbClr val="C00000"/>
              </a:solidFill>
              <a:prstDash val="solid"/>
              <a:miter lim="800000"/>
              <a:headEnd len="sm" w="sm" type="none"/>
              <a:tailEnd len="sm" w="sm" type="none"/>
            </a:ln>
            <a:effectLst>
              <a:outerShdw blurRad="63500" dir="2700000" dist="38100">
                <a:srgbClr val="000000">
                  <a:alpha val="3960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Times New Roman"/>
                <a:buNone/>
              </a:pPr>
              <a:r>
                <a:rPr b="0" i="0" lang="en-US" sz="1200" u="none" cap="none" strike="noStrike">
                  <a:solidFill>
                    <a:schemeClr val="lt1"/>
                  </a:solidFill>
                  <a:latin typeface="Times New Roman"/>
                  <a:ea typeface="Times New Roman"/>
                  <a:cs typeface="Times New Roman"/>
                  <a:sym typeface="Times New Roman"/>
                </a:rPr>
                <a:t>Server/client</a:t>
              </a:r>
              <a:endParaRPr b="0" i="0" sz="1400" u="none" cap="none" strike="noStrike">
                <a:solidFill>
                  <a:srgbClr val="000000"/>
                </a:solidFill>
                <a:latin typeface="Arial"/>
                <a:ea typeface="Arial"/>
                <a:cs typeface="Arial"/>
                <a:sym typeface="Arial"/>
              </a:endParaRPr>
            </a:p>
          </p:txBody>
        </p:sp>
        <p:sp>
          <p:nvSpPr>
            <p:cNvPr id="328" name="Google Shape;328;p43"/>
            <p:cNvSpPr/>
            <p:nvPr/>
          </p:nvSpPr>
          <p:spPr>
            <a:xfrm>
              <a:off x="265565135" y="107373736"/>
              <a:ext cx="735455532" cy="783828882"/>
            </a:xfrm>
            <a:custGeom>
              <a:rect b="b" l="l" r="r" t="t"/>
              <a:pathLst>
                <a:path extrusionOk="0" h="398721" w="1520455">
                  <a:moveTo>
                    <a:pt x="0" y="398721"/>
                  </a:moveTo>
                  <a:cubicBezTo>
                    <a:pt x="186956" y="215309"/>
                    <a:pt x="373912" y="31898"/>
                    <a:pt x="627321" y="15949"/>
                  </a:cubicBezTo>
                  <a:cubicBezTo>
                    <a:pt x="880730" y="0"/>
                    <a:pt x="1520455" y="303028"/>
                    <a:pt x="1520455" y="303028"/>
                  </a:cubicBezTo>
                  <a:lnTo>
                    <a:pt x="1520455" y="303028"/>
                  </a:ln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329" name="Google Shape;329;p43"/>
            <p:cNvSpPr/>
            <p:nvPr/>
          </p:nvSpPr>
          <p:spPr>
            <a:xfrm>
              <a:off x="255554485" y="1395865359"/>
              <a:ext cx="745466074" cy="340017034"/>
            </a:xfrm>
            <a:custGeom>
              <a:rect b="b" l="l" r="r" t="t"/>
              <a:pathLst>
                <a:path extrusionOk="0" h="258725" w="1562986">
                  <a:moveTo>
                    <a:pt x="0" y="21265"/>
                  </a:moveTo>
                  <a:cubicBezTo>
                    <a:pt x="252523" y="139995"/>
                    <a:pt x="505046" y="258725"/>
                    <a:pt x="765544" y="255181"/>
                  </a:cubicBezTo>
                  <a:cubicBezTo>
                    <a:pt x="1026042" y="251637"/>
                    <a:pt x="1294514" y="125818"/>
                    <a:pt x="1562986" y="0"/>
                  </a:cubicBez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330" name="Google Shape;330;p43"/>
            <p:cNvSpPr/>
            <p:nvPr/>
          </p:nvSpPr>
          <p:spPr>
            <a:xfrm>
              <a:off x="347412837" y="85898987"/>
              <a:ext cx="343291260" cy="1399441874"/>
            </a:xfrm>
            <a:custGeom>
              <a:rect b="b" l="l" r="r" t="t"/>
              <a:pathLst>
                <a:path extrusionOk="0" h="21600" w="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extrusionOk="0" fill="none" h="21600" w="21600">
                  <a:moveTo>
                    <a:pt x="1074" y="12702"/>
                  </a:moveTo>
                  <a:cubicBezTo>
                    <a:pt x="1407" y="12969"/>
                    <a:pt x="1786" y="13110"/>
                    <a:pt x="2172" y="13110"/>
                  </a:cubicBezTo>
                  <a:cubicBezTo>
                    <a:pt x="2228" y="13109"/>
                    <a:pt x="2285" y="13107"/>
                    <a:pt x="2341" y="13101"/>
                  </a:cubicBezTo>
                </a:path>
                <a:path extrusionOk="0" fill="none" h="21600" w="21600">
                  <a:moveTo>
                    <a:pt x="2909" y="17629"/>
                  </a:moveTo>
                  <a:cubicBezTo>
                    <a:pt x="3099" y="17599"/>
                    <a:pt x="3285" y="17535"/>
                    <a:pt x="3463" y="17439"/>
                  </a:cubicBezTo>
                </a:path>
                <a:path extrusionOk="0" fill="none" h="21600" w="21600">
                  <a:moveTo>
                    <a:pt x="7895" y="18680"/>
                  </a:moveTo>
                  <a:cubicBezTo>
                    <a:pt x="7983" y="18985"/>
                    <a:pt x="8095" y="19277"/>
                    <a:pt x="8229" y="19550"/>
                  </a:cubicBezTo>
                </a:path>
                <a:path extrusionOk="0" fill="none" h="21600" w="21600">
                  <a:moveTo>
                    <a:pt x="14267" y="18324"/>
                  </a:moveTo>
                  <a:cubicBezTo>
                    <a:pt x="14336" y="18013"/>
                    <a:pt x="14380" y="17693"/>
                    <a:pt x="14400" y="17370"/>
                  </a:cubicBezTo>
                </a:path>
                <a:path extrusionOk="0" fill="none" h="21600" w="21600">
                  <a:moveTo>
                    <a:pt x="18694" y="15045"/>
                  </a:moveTo>
                  <a:cubicBezTo>
                    <a:pt x="18694" y="15034"/>
                    <a:pt x="18695" y="15024"/>
                    <a:pt x="18695" y="15013"/>
                  </a:cubicBezTo>
                  <a:cubicBezTo>
                    <a:pt x="18695" y="13508"/>
                    <a:pt x="18063" y="12136"/>
                    <a:pt x="17069" y="11477"/>
                  </a:cubicBezTo>
                </a:path>
                <a:path extrusionOk="0" fill="none" h="21600" w="21600">
                  <a:moveTo>
                    <a:pt x="20165" y="8999"/>
                  </a:moveTo>
                  <a:cubicBezTo>
                    <a:pt x="20479" y="8635"/>
                    <a:pt x="20726" y="8177"/>
                    <a:pt x="20889" y="7661"/>
                  </a:cubicBezTo>
                </a:path>
                <a:path extrusionOk="0" fill="none" h="21600" w="21600">
                  <a:moveTo>
                    <a:pt x="19186" y="3344"/>
                  </a:moveTo>
                  <a:cubicBezTo>
                    <a:pt x="19186" y="3328"/>
                    <a:pt x="19187" y="3313"/>
                    <a:pt x="19187" y="3297"/>
                  </a:cubicBezTo>
                  <a:cubicBezTo>
                    <a:pt x="19187" y="3101"/>
                    <a:pt x="19174" y="2905"/>
                    <a:pt x="19148" y="2712"/>
                  </a:cubicBezTo>
                </a:path>
                <a:path extrusionOk="0" fill="none" h="21600" w="21600">
                  <a:moveTo>
                    <a:pt x="14905" y="1165"/>
                  </a:moveTo>
                  <a:cubicBezTo>
                    <a:pt x="14754" y="1408"/>
                    <a:pt x="14629" y="1679"/>
                    <a:pt x="14535" y="1971"/>
                  </a:cubicBezTo>
                </a:path>
                <a:path extrusionOk="0" fill="none" h="21600" w="21600">
                  <a:moveTo>
                    <a:pt x="11221" y="1645"/>
                  </a:moveTo>
                  <a:cubicBezTo>
                    <a:pt x="11140" y="1866"/>
                    <a:pt x="11080" y="2099"/>
                    <a:pt x="11041" y="2340"/>
                  </a:cubicBezTo>
                </a:path>
                <a:path extrusionOk="0" fill="none" h="21600" w="21600">
                  <a:moveTo>
                    <a:pt x="7645" y="3276"/>
                  </a:moveTo>
                  <a:cubicBezTo>
                    <a:pt x="7449" y="3016"/>
                    <a:pt x="7231" y="2790"/>
                    <a:pt x="6995" y="2602"/>
                  </a:cubicBezTo>
                </a:path>
                <a:path extrusionOk="0" fill="none" h="21600" w="21600">
                  <a:moveTo>
                    <a:pt x="1942" y="7186"/>
                  </a:moveTo>
                  <a:cubicBezTo>
                    <a:pt x="1966" y="7426"/>
                    <a:pt x="2004" y="7663"/>
                    <a:pt x="2056" y="7895"/>
                  </a:cubicBezTo>
                </a:path>
              </a:pathLst>
            </a:custGeom>
            <a:gradFill>
              <a:gsLst>
                <a:gs pos="0">
                  <a:srgbClr val="5E9EFF"/>
                </a:gs>
                <a:gs pos="40000">
                  <a:srgbClr val="85C2FF"/>
                </a:gs>
                <a:gs pos="70000">
                  <a:srgbClr val="C4D6EB"/>
                </a:gs>
                <a:gs pos="100000">
                  <a:srgbClr val="FFEBFA"/>
                </a:gs>
              </a:gsLst>
              <a:lin ang="16200038" scaled="0"/>
            </a:gradFill>
            <a:ln cap="flat" cmpd="sng" w="9525">
              <a:solidFill>
                <a:srgbClr val="000000"/>
              </a:solidFill>
              <a:prstDash val="solid"/>
              <a:miter lim="524288"/>
              <a:headEnd len="sm" w="sm" type="none"/>
              <a:tailEnd len="sm" w="sm" type="none"/>
            </a:ln>
            <a:effectLst>
              <a:outerShdw blurRad="63500" dir="2700000" dist="38100">
                <a:srgbClr val="000000">
                  <a:alpha val="3960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331" name="Google Shape;331;p43"/>
            <p:cNvSpPr/>
            <p:nvPr/>
          </p:nvSpPr>
          <p:spPr>
            <a:xfrm>
              <a:off x="539373414" y="536870927"/>
              <a:ext cx="394519773" cy="1610612719"/>
            </a:xfrm>
            <a:custGeom>
              <a:rect b="b" l="l" r="r" t="t"/>
              <a:pathLst>
                <a:path extrusionOk="0" h="21600" w="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extrusionOk="0" fill="none" h="21600" w="21600">
                  <a:moveTo>
                    <a:pt x="1074" y="12702"/>
                  </a:moveTo>
                  <a:cubicBezTo>
                    <a:pt x="1407" y="12969"/>
                    <a:pt x="1786" y="13110"/>
                    <a:pt x="2172" y="13110"/>
                  </a:cubicBezTo>
                  <a:cubicBezTo>
                    <a:pt x="2228" y="13109"/>
                    <a:pt x="2285" y="13107"/>
                    <a:pt x="2341" y="13101"/>
                  </a:cubicBezTo>
                </a:path>
                <a:path extrusionOk="0" fill="none" h="21600" w="21600">
                  <a:moveTo>
                    <a:pt x="2909" y="17629"/>
                  </a:moveTo>
                  <a:cubicBezTo>
                    <a:pt x="3099" y="17599"/>
                    <a:pt x="3285" y="17535"/>
                    <a:pt x="3463" y="17439"/>
                  </a:cubicBezTo>
                </a:path>
                <a:path extrusionOk="0" fill="none" h="21600" w="21600">
                  <a:moveTo>
                    <a:pt x="7895" y="18680"/>
                  </a:moveTo>
                  <a:cubicBezTo>
                    <a:pt x="7983" y="18985"/>
                    <a:pt x="8095" y="19277"/>
                    <a:pt x="8229" y="19550"/>
                  </a:cubicBezTo>
                </a:path>
                <a:path extrusionOk="0" fill="none" h="21600" w="21600">
                  <a:moveTo>
                    <a:pt x="14267" y="18324"/>
                  </a:moveTo>
                  <a:cubicBezTo>
                    <a:pt x="14336" y="18013"/>
                    <a:pt x="14380" y="17693"/>
                    <a:pt x="14400" y="17370"/>
                  </a:cubicBezTo>
                </a:path>
                <a:path extrusionOk="0" fill="none" h="21600" w="21600">
                  <a:moveTo>
                    <a:pt x="18694" y="15045"/>
                  </a:moveTo>
                  <a:cubicBezTo>
                    <a:pt x="18694" y="15034"/>
                    <a:pt x="18695" y="15024"/>
                    <a:pt x="18695" y="15013"/>
                  </a:cubicBezTo>
                  <a:cubicBezTo>
                    <a:pt x="18695" y="13508"/>
                    <a:pt x="18063" y="12136"/>
                    <a:pt x="17069" y="11477"/>
                  </a:cubicBezTo>
                </a:path>
                <a:path extrusionOk="0" fill="none" h="21600" w="21600">
                  <a:moveTo>
                    <a:pt x="20165" y="8999"/>
                  </a:moveTo>
                  <a:cubicBezTo>
                    <a:pt x="20479" y="8635"/>
                    <a:pt x="20726" y="8177"/>
                    <a:pt x="20889" y="7661"/>
                  </a:cubicBezTo>
                </a:path>
                <a:path extrusionOk="0" fill="none" h="21600" w="21600">
                  <a:moveTo>
                    <a:pt x="19186" y="3344"/>
                  </a:moveTo>
                  <a:cubicBezTo>
                    <a:pt x="19186" y="3328"/>
                    <a:pt x="19187" y="3313"/>
                    <a:pt x="19187" y="3297"/>
                  </a:cubicBezTo>
                  <a:cubicBezTo>
                    <a:pt x="19187" y="3101"/>
                    <a:pt x="19174" y="2905"/>
                    <a:pt x="19148" y="2712"/>
                  </a:cubicBezTo>
                </a:path>
                <a:path extrusionOk="0" fill="none" h="21600" w="21600">
                  <a:moveTo>
                    <a:pt x="14905" y="1165"/>
                  </a:moveTo>
                  <a:cubicBezTo>
                    <a:pt x="14754" y="1408"/>
                    <a:pt x="14629" y="1679"/>
                    <a:pt x="14535" y="1971"/>
                  </a:cubicBezTo>
                </a:path>
                <a:path extrusionOk="0" fill="none" h="21600" w="21600">
                  <a:moveTo>
                    <a:pt x="11221" y="1645"/>
                  </a:moveTo>
                  <a:cubicBezTo>
                    <a:pt x="11140" y="1866"/>
                    <a:pt x="11080" y="2099"/>
                    <a:pt x="11041" y="2340"/>
                  </a:cubicBezTo>
                </a:path>
                <a:path extrusionOk="0" fill="none" h="21600" w="21600">
                  <a:moveTo>
                    <a:pt x="7645" y="3276"/>
                  </a:moveTo>
                  <a:cubicBezTo>
                    <a:pt x="7449" y="3016"/>
                    <a:pt x="7231" y="2790"/>
                    <a:pt x="6995" y="2602"/>
                  </a:cubicBezTo>
                </a:path>
                <a:path extrusionOk="0" fill="none" h="21600" w="21600">
                  <a:moveTo>
                    <a:pt x="1942" y="7186"/>
                  </a:moveTo>
                  <a:cubicBezTo>
                    <a:pt x="1966" y="7426"/>
                    <a:pt x="2004" y="7663"/>
                    <a:pt x="2056" y="7895"/>
                  </a:cubicBezTo>
                </a:path>
              </a:pathLst>
            </a:custGeom>
            <a:gradFill>
              <a:gsLst>
                <a:gs pos="0">
                  <a:srgbClr val="5E9EFF"/>
                </a:gs>
                <a:gs pos="40000">
                  <a:srgbClr val="85C2FF"/>
                </a:gs>
                <a:gs pos="70000">
                  <a:srgbClr val="C4D6EB"/>
                </a:gs>
                <a:gs pos="100000">
                  <a:srgbClr val="FFEBFA"/>
                </a:gs>
              </a:gsLst>
              <a:lin ang="16200038" scaled="0"/>
            </a:gradFill>
            <a:ln cap="flat" cmpd="sng" w="9525">
              <a:solidFill>
                <a:srgbClr val="000000"/>
              </a:solidFill>
              <a:prstDash val="solid"/>
              <a:miter lim="524288"/>
              <a:headEnd len="sm" w="sm" type="none"/>
              <a:tailEnd len="sm" w="sm" type="none"/>
            </a:ln>
            <a:effectLst>
              <a:outerShdw blurRad="63500" dir="2700000" dist="38100">
                <a:srgbClr val="000000">
                  <a:alpha val="3960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grpSp>
          <p:nvGrpSpPr>
            <p:cNvPr id="332" name="Google Shape;332;p43"/>
            <p:cNvGrpSpPr/>
            <p:nvPr/>
          </p:nvGrpSpPr>
          <p:grpSpPr>
            <a:xfrm>
              <a:off x="1116652501" y="560432861"/>
              <a:ext cx="184167484" cy="979249150"/>
              <a:chOff x="2590800" y="1981200"/>
              <a:chExt cx="4257686" cy="3629013"/>
            </a:xfrm>
          </p:grpSpPr>
          <p:sp>
            <p:nvSpPr>
              <p:cNvPr id="333" name="Google Shape;333;p43"/>
              <p:cNvSpPr/>
              <p:nvPr/>
            </p:nvSpPr>
            <p:spPr>
              <a:xfrm>
                <a:off x="4951412" y="1981200"/>
                <a:ext cx="1897074" cy="1663686"/>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gradFill>
                <a:gsLst>
                  <a:gs pos="0">
                    <a:srgbClr val="CC6600"/>
                  </a:gs>
                  <a:gs pos="100000">
                    <a:srgbClr val="FFFF99"/>
                  </a:gs>
                </a:gsLst>
                <a:lin ang="5400012" scaled="0"/>
              </a:gra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334" name="Google Shape;334;p43"/>
              <p:cNvSpPr/>
              <p:nvPr/>
            </p:nvSpPr>
            <p:spPr>
              <a:xfrm>
                <a:off x="2590800" y="2667000"/>
                <a:ext cx="2268540" cy="1989144"/>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gradFill>
                <a:gsLst>
                  <a:gs pos="0">
                    <a:srgbClr val="CC6600"/>
                  </a:gs>
                  <a:gs pos="100000">
                    <a:srgbClr val="FFFF99"/>
                  </a:gs>
                </a:gsLst>
                <a:lin ang="5400012" scaled="0"/>
              </a:gra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335" name="Google Shape;335;p43"/>
              <p:cNvSpPr/>
              <p:nvPr/>
            </p:nvSpPr>
            <p:spPr>
              <a:xfrm>
                <a:off x="4062412" y="3400425"/>
                <a:ext cx="2520936" cy="2209788"/>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gradFill>
                <a:gsLst>
                  <a:gs pos="0">
                    <a:srgbClr val="CC6600"/>
                  </a:gs>
                  <a:gs pos="100000">
                    <a:srgbClr val="FFFF99"/>
                  </a:gs>
                </a:gsLst>
                <a:lin ang="5400012" scaled="0"/>
              </a:gra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grpSp>
        <p:pic>
          <p:nvPicPr>
            <p:cNvPr descr="C:\Documents and Settings\csve\Local Settings\Temporary Internet Files\Content.IE5\KPABW9QF\MC900435242[1].png" id="336" name="Google Shape;336;p43"/>
            <p:cNvPicPr preferRelativeResize="0"/>
            <p:nvPr/>
          </p:nvPicPr>
          <p:blipFill rotWithShape="1">
            <a:blip r:embed="rId3">
              <a:alphaModFix/>
            </a:blip>
            <a:srcRect b="0" l="0" r="0" t="0"/>
            <a:stretch/>
          </p:blipFill>
          <p:spPr>
            <a:xfrm flipH="1">
              <a:off x="1812949765" y="375139030"/>
              <a:ext cx="154408420" cy="1697795659"/>
            </a:xfrm>
            <a:prstGeom prst="rect">
              <a:avLst/>
            </a:prstGeom>
            <a:noFill/>
            <a:ln>
              <a:noFill/>
            </a:ln>
          </p:spPr>
        </p:pic>
        <p:sp>
          <p:nvSpPr>
            <p:cNvPr id="337" name="Google Shape;337;p43"/>
            <p:cNvSpPr/>
            <p:nvPr/>
          </p:nvSpPr>
          <p:spPr>
            <a:xfrm>
              <a:off x="1808314383" y="1617770254"/>
              <a:ext cx="207270197" cy="429497167"/>
            </a:xfrm>
            <a:prstGeom prst="roundRect">
              <a:avLst>
                <a:gd fmla="val 16667" name="adj"/>
              </a:avLst>
            </a:prstGeom>
            <a:gradFill>
              <a:gsLst>
                <a:gs pos="0">
                  <a:srgbClr val="FC0128"/>
                </a:gs>
                <a:gs pos="100000">
                  <a:srgbClr val="960000"/>
                </a:gs>
              </a:gsLst>
              <a:lin ang="5400012" scaled="0"/>
            </a:gradFill>
            <a:ln cap="flat" cmpd="sng" w="9525">
              <a:solidFill>
                <a:srgbClr val="C00000"/>
              </a:solidFill>
              <a:prstDash val="solid"/>
              <a:miter lim="800000"/>
              <a:headEnd len="sm" w="sm" type="none"/>
              <a:tailEnd len="sm" w="sm" type="none"/>
            </a:ln>
            <a:effectLst>
              <a:outerShdw blurRad="63500" dir="2700000" dist="38100">
                <a:srgbClr val="000000">
                  <a:alpha val="3960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Times New Roman"/>
                <a:buNone/>
              </a:pPr>
              <a:r>
                <a:rPr b="0" i="0" lang="en-US" sz="1200" u="none" cap="none" strike="noStrike">
                  <a:solidFill>
                    <a:schemeClr val="lt1"/>
                  </a:solidFill>
                  <a:latin typeface="Times New Roman"/>
                  <a:ea typeface="Times New Roman"/>
                  <a:cs typeface="Times New Roman"/>
                  <a:sym typeface="Times New Roman"/>
                </a:rPr>
                <a:t>server</a:t>
              </a:r>
              <a:endParaRPr b="0" i="0" sz="1400" u="none" cap="none" strike="noStrike">
                <a:solidFill>
                  <a:srgbClr val="000000"/>
                </a:solidFill>
                <a:latin typeface="Arial"/>
                <a:ea typeface="Arial"/>
                <a:cs typeface="Arial"/>
                <a:sym typeface="Arial"/>
              </a:endParaRPr>
            </a:p>
          </p:txBody>
        </p:sp>
        <p:sp>
          <p:nvSpPr>
            <p:cNvPr id="338" name="Google Shape;338;p43"/>
            <p:cNvSpPr/>
            <p:nvPr/>
          </p:nvSpPr>
          <p:spPr>
            <a:xfrm>
              <a:off x="1256575175" y="340017206"/>
              <a:ext cx="561160614" cy="415180492"/>
            </a:xfrm>
            <a:custGeom>
              <a:rect b="b" l="l" r="r" t="t"/>
              <a:pathLst>
                <a:path extrusionOk="0" h="398721" w="1520455">
                  <a:moveTo>
                    <a:pt x="0" y="398721"/>
                  </a:moveTo>
                  <a:cubicBezTo>
                    <a:pt x="186956" y="215309"/>
                    <a:pt x="373912" y="31898"/>
                    <a:pt x="627321" y="15949"/>
                  </a:cubicBezTo>
                  <a:cubicBezTo>
                    <a:pt x="880730" y="0"/>
                    <a:pt x="1520455" y="303028"/>
                    <a:pt x="1520455" y="303028"/>
                  </a:cubicBezTo>
                  <a:lnTo>
                    <a:pt x="1520455" y="303028"/>
                  </a:ln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339" name="Google Shape;339;p43"/>
            <p:cNvSpPr/>
            <p:nvPr/>
          </p:nvSpPr>
          <p:spPr>
            <a:xfrm>
              <a:off x="1300737875" y="1299225561"/>
              <a:ext cx="545850855" cy="300648482"/>
            </a:xfrm>
            <a:custGeom>
              <a:rect b="b" l="l" r="r" t="t"/>
              <a:pathLst>
                <a:path extrusionOk="0" h="258725" w="1562986">
                  <a:moveTo>
                    <a:pt x="0" y="21265"/>
                  </a:moveTo>
                  <a:cubicBezTo>
                    <a:pt x="252523" y="139995"/>
                    <a:pt x="505046" y="258725"/>
                    <a:pt x="765544" y="255181"/>
                  </a:cubicBezTo>
                  <a:cubicBezTo>
                    <a:pt x="1026042" y="251637"/>
                    <a:pt x="1294514" y="125818"/>
                    <a:pt x="1562986" y="0"/>
                  </a:cubicBez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340" name="Google Shape;340;p43"/>
            <p:cNvSpPr/>
            <p:nvPr/>
          </p:nvSpPr>
          <p:spPr>
            <a:xfrm>
              <a:off x="1345489676" y="0"/>
              <a:ext cx="336813864" cy="1370809614"/>
            </a:xfrm>
            <a:custGeom>
              <a:rect b="b" l="l" r="r" t="t"/>
              <a:pathLst>
                <a:path extrusionOk="0" h="21600" w="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extrusionOk="0" fill="none" h="21600" w="21600">
                  <a:moveTo>
                    <a:pt x="1074" y="12702"/>
                  </a:moveTo>
                  <a:cubicBezTo>
                    <a:pt x="1407" y="12969"/>
                    <a:pt x="1786" y="13110"/>
                    <a:pt x="2172" y="13110"/>
                  </a:cubicBezTo>
                  <a:cubicBezTo>
                    <a:pt x="2228" y="13109"/>
                    <a:pt x="2285" y="13107"/>
                    <a:pt x="2341" y="13101"/>
                  </a:cubicBezTo>
                </a:path>
                <a:path extrusionOk="0" fill="none" h="21600" w="21600">
                  <a:moveTo>
                    <a:pt x="2909" y="17629"/>
                  </a:moveTo>
                  <a:cubicBezTo>
                    <a:pt x="3099" y="17599"/>
                    <a:pt x="3285" y="17535"/>
                    <a:pt x="3463" y="17439"/>
                  </a:cubicBezTo>
                </a:path>
                <a:path extrusionOk="0" fill="none" h="21600" w="21600">
                  <a:moveTo>
                    <a:pt x="7895" y="18680"/>
                  </a:moveTo>
                  <a:cubicBezTo>
                    <a:pt x="7983" y="18985"/>
                    <a:pt x="8095" y="19277"/>
                    <a:pt x="8229" y="19550"/>
                  </a:cubicBezTo>
                </a:path>
                <a:path extrusionOk="0" fill="none" h="21600" w="21600">
                  <a:moveTo>
                    <a:pt x="14267" y="18324"/>
                  </a:moveTo>
                  <a:cubicBezTo>
                    <a:pt x="14336" y="18013"/>
                    <a:pt x="14380" y="17693"/>
                    <a:pt x="14400" y="17370"/>
                  </a:cubicBezTo>
                </a:path>
                <a:path extrusionOk="0" fill="none" h="21600" w="21600">
                  <a:moveTo>
                    <a:pt x="18694" y="15045"/>
                  </a:moveTo>
                  <a:cubicBezTo>
                    <a:pt x="18694" y="15034"/>
                    <a:pt x="18695" y="15024"/>
                    <a:pt x="18695" y="15013"/>
                  </a:cubicBezTo>
                  <a:cubicBezTo>
                    <a:pt x="18695" y="13508"/>
                    <a:pt x="18063" y="12136"/>
                    <a:pt x="17069" y="11477"/>
                  </a:cubicBezTo>
                </a:path>
                <a:path extrusionOk="0" fill="none" h="21600" w="21600">
                  <a:moveTo>
                    <a:pt x="20165" y="8999"/>
                  </a:moveTo>
                  <a:cubicBezTo>
                    <a:pt x="20479" y="8635"/>
                    <a:pt x="20726" y="8177"/>
                    <a:pt x="20889" y="7661"/>
                  </a:cubicBezTo>
                </a:path>
                <a:path extrusionOk="0" fill="none" h="21600" w="21600">
                  <a:moveTo>
                    <a:pt x="19186" y="3344"/>
                  </a:moveTo>
                  <a:cubicBezTo>
                    <a:pt x="19186" y="3328"/>
                    <a:pt x="19187" y="3313"/>
                    <a:pt x="19187" y="3297"/>
                  </a:cubicBezTo>
                  <a:cubicBezTo>
                    <a:pt x="19187" y="3101"/>
                    <a:pt x="19174" y="2905"/>
                    <a:pt x="19148" y="2712"/>
                  </a:cubicBezTo>
                </a:path>
                <a:path extrusionOk="0" fill="none" h="21600" w="21600">
                  <a:moveTo>
                    <a:pt x="14905" y="1165"/>
                  </a:moveTo>
                  <a:cubicBezTo>
                    <a:pt x="14754" y="1408"/>
                    <a:pt x="14629" y="1679"/>
                    <a:pt x="14535" y="1971"/>
                  </a:cubicBezTo>
                </a:path>
                <a:path extrusionOk="0" fill="none" h="21600" w="21600">
                  <a:moveTo>
                    <a:pt x="11221" y="1645"/>
                  </a:moveTo>
                  <a:cubicBezTo>
                    <a:pt x="11140" y="1866"/>
                    <a:pt x="11080" y="2099"/>
                    <a:pt x="11041" y="2340"/>
                  </a:cubicBezTo>
                </a:path>
                <a:path extrusionOk="0" fill="none" h="21600" w="21600">
                  <a:moveTo>
                    <a:pt x="7645" y="3276"/>
                  </a:moveTo>
                  <a:cubicBezTo>
                    <a:pt x="7449" y="3016"/>
                    <a:pt x="7231" y="2790"/>
                    <a:pt x="6995" y="2602"/>
                  </a:cubicBezTo>
                </a:path>
                <a:path extrusionOk="0" fill="none" h="21600" w="21600">
                  <a:moveTo>
                    <a:pt x="1942" y="7186"/>
                  </a:moveTo>
                  <a:cubicBezTo>
                    <a:pt x="1966" y="7426"/>
                    <a:pt x="2004" y="7663"/>
                    <a:pt x="2056" y="7895"/>
                  </a:cubicBezTo>
                </a:path>
              </a:pathLst>
            </a:custGeom>
            <a:gradFill>
              <a:gsLst>
                <a:gs pos="0">
                  <a:srgbClr val="5E9EFF"/>
                </a:gs>
                <a:gs pos="40000">
                  <a:srgbClr val="85C2FF"/>
                </a:gs>
                <a:gs pos="70000">
                  <a:srgbClr val="C4D6EB"/>
                </a:gs>
                <a:gs pos="100000">
                  <a:srgbClr val="FFEBFA"/>
                </a:gs>
              </a:gsLst>
              <a:lin ang="16200038" scaled="0"/>
            </a:gradFill>
            <a:ln cap="flat" cmpd="sng" w="9525">
              <a:solidFill>
                <a:srgbClr val="000000"/>
              </a:solidFill>
              <a:prstDash val="solid"/>
              <a:miter lim="524288"/>
              <a:headEnd len="sm" w="sm" type="none"/>
              <a:tailEnd len="sm" w="sm" type="none"/>
            </a:ln>
            <a:effectLst>
              <a:outerShdw blurRad="63500" dir="2700000" dist="38100">
                <a:srgbClr val="000000">
                  <a:alpha val="3960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341" name="Google Shape;341;p43"/>
            <p:cNvSpPr/>
            <p:nvPr/>
          </p:nvSpPr>
          <p:spPr>
            <a:xfrm>
              <a:off x="1454424077" y="687194174"/>
              <a:ext cx="336813864" cy="1370809614"/>
            </a:xfrm>
            <a:custGeom>
              <a:rect b="b" l="l" r="r" t="t"/>
              <a:pathLst>
                <a:path extrusionOk="0" h="21600" w="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extrusionOk="0" fill="none" h="21600" w="21600">
                  <a:moveTo>
                    <a:pt x="1074" y="12702"/>
                  </a:moveTo>
                  <a:cubicBezTo>
                    <a:pt x="1407" y="12969"/>
                    <a:pt x="1786" y="13110"/>
                    <a:pt x="2172" y="13110"/>
                  </a:cubicBezTo>
                  <a:cubicBezTo>
                    <a:pt x="2228" y="13109"/>
                    <a:pt x="2285" y="13107"/>
                    <a:pt x="2341" y="13101"/>
                  </a:cubicBezTo>
                </a:path>
                <a:path extrusionOk="0" fill="none" h="21600" w="21600">
                  <a:moveTo>
                    <a:pt x="2909" y="17629"/>
                  </a:moveTo>
                  <a:cubicBezTo>
                    <a:pt x="3099" y="17599"/>
                    <a:pt x="3285" y="17535"/>
                    <a:pt x="3463" y="17439"/>
                  </a:cubicBezTo>
                </a:path>
                <a:path extrusionOk="0" fill="none" h="21600" w="21600">
                  <a:moveTo>
                    <a:pt x="7895" y="18680"/>
                  </a:moveTo>
                  <a:cubicBezTo>
                    <a:pt x="7983" y="18985"/>
                    <a:pt x="8095" y="19277"/>
                    <a:pt x="8229" y="19550"/>
                  </a:cubicBezTo>
                </a:path>
                <a:path extrusionOk="0" fill="none" h="21600" w="21600">
                  <a:moveTo>
                    <a:pt x="14267" y="18324"/>
                  </a:moveTo>
                  <a:cubicBezTo>
                    <a:pt x="14336" y="18013"/>
                    <a:pt x="14380" y="17693"/>
                    <a:pt x="14400" y="17370"/>
                  </a:cubicBezTo>
                </a:path>
                <a:path extrusionOk="0" fill="none" h="21600" w="21600">
                  <a:moveTo>
                    <a:pt x="18694" y="15045"/>
                  </a:moveTo>
                  <a:cubicBezTo>
                    <a:pt x="18694" y="15034"/>
                    <a:pt x="18695" y="15024"/>
                    <a:pt x="18695" y="15013"/>
                  </a:cubicBezTo>
                  <a:cubicBezTo>
                    <a:pt x="18695" y="13508"/>
                    <a:pt x="18063" y="12136"/>
                    <a:pt x="17069" y="11477"/>
                  </a:cubicBezTo>
                </a:path>
                <a:path extrusionOk="0" fill="none" h="21600" w="21600">
                  <a:moveTo>
                    <a:pt x="20165" y="8999"/>
                  </a:moveTo>
                  <a:cubicBezTo>
                    <a:pt x="20479" y="8635"/>
                    <a:pt x="20726" y="8177"/>
                    <a:pt x="20889" y="7661"/>
                  </a:cubicBezTo>
                </a:path>
                <a:path extrusionOk="0" fill="none" h="21600" w="21600">
                  <a:moveTo>
                    <a:pt x="19186" y="3344"/>
                  </a:moveTo>
                  <a:cubicBezTo>
                    <a:pt x="19186" y="3328"/>
                    <a:pt x="19187" y="3313"/>
                    <a:pt x="19187" y="3297"/>
                  </a:cubicBezTo>
                  <a:cubicBezTo>
                    <a:pt x="19187" y="3101"/>
                    <a:pt x="19174" y="2905"/>
                    <a:pt x="19148" y="2712"/>
                  </a:cubicBezTo>
                </a:path>
                <a:path extrusionOk="0" fill="none" h="21600" w="21600">
                  <a:moveTo>
                    <a:pt x="14905" y="1165"/>
                  </a:moveTo>
                  <a:cubicBezTo>
                    <a:pt x="14754" y="1408"/>
                    <a:pt x="14629" y="1679"/>
                    <a:pt x="14535" y="1971"/>
                  </a:cubicBezTo>
                </a:path>
                <a:path extrusionOk="0" fill="none" h="21600" w="21600">
                  <a:moveTo>
                    <a:pt x="11221" y="1645"/>
                  </a:moveTo>
                  <a:cubicBezTo>
                    <a:pt x="11140" y="1866"/>
                    <a:pt x="11080" y="2099"/>
                    <a:pt x="11041" y="2340"/>
                  </a:cubicBezTo>
                </a:path>
                <a:path extrusionOk="0" fill="none" h="21600" w="21600">
                  <a:moveTo>
                    <a:pt x="7645" y="3276"/>
                  </a:moveTo>
                  <a:cubicBezTo>
                    <a:pt x="7449" y="3016"/>
                    <a:pt x="7231" y="2790"/>
                    <a:pt x="6995" y="2602"/>
                  </a:cubicBezTo>
                </a:path>
                <a:path extrusionOk="0" fill="none" h="21600" w="21600">
                  <a:moveTo>
                    <a:pt x="1942" y="7186"/>
                  </a:moveTo>
                  <a:cubicBezTo>
                    <a:pt x="1966" y="7426"/>
                    <a:pt x="2004" y="7663"/>
                    <a:pt x="2056" y="7895"/>
                  </a:cubicBezTo>
                </a:path>
              </a:pathLst>
            </a:custGeom>
            <a:gradFill>
              <a:gsLst>
                <a:gs pos="0">
                  <a:srgbClr val="5E9EFF"/>
                </a:gs>
                <a:gs pos="40000">
                  <a:srgbClr val="85C2FF"/>
                </a:gs>
                <a:gs pos="70000">
                  <a:srgbClr val="C4D6EB"/>
                </a:gs>
                <a:gs pos="100000">
                  <a:srgbClr val="FFEBFA"/>
                </a:gs>
              </a:gsLst>
              <a:lin ang="16200038" scaled="0"/>
            </a:gradFill>
            <a:ln cap="flat" cmpd="sng" w="9525">
              <a:solidFill>
                <a:srgbClr val="000000"/>
              </a:solidFill>
              <a:prstDash val="solid"/>
              <a:miter lim="524288"/>
              <a:headEnd len="sm" w="sm" type="none"/>
              <a:tailEnd len="sm" w="sm" type="none"/>
            </a:ln>
            <a:effectLst>
              <a:outerShdw blurRad="63500" dir="2700000" dist="38100">
                <a:srgbClr val="000000">
                  <a:alpha val="3960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pic>
          <p:nvPicPr>
            <p:cNvPr descr="database.png" id="342" name="Google Shape;342;p43"/>
            <p:cNvPicPr preferRelativeResize="0"/>
            <p:nvPr/>
          </p:nvPicPr>
          <p:blipFill rotWithShape="1">
            <a:blip r:embed="rId5">
              <a:alphaModFix/>
            </a:blip>
            <a:srcRect b="0" l="0" r="0" t="0"/>
            <a:stretch/>
          </p:blipFill>
          <p:spPr>
            <a:xfrm>
              <a:off x="1930558184" y="631992075"/>
              <a:ext cx="147245861" cy="895700230"/>
            </a:xfrm>
            <a:prstGeom prst="rect">
              <a:avLst/>
            </a:prstGeom>
            <a:noFill/>
            <a:ln>
              <a:noFill/>
            </a:ln>
          </p:spPr>
        </p:pic>
        <p:pic>
          <p:nvPicPr>
            <p:cNvPr descr="database.png" id="343" name="Google Shape;343;p43"/>
            <p:cNvPicPr preferRelativeResize="0"/>
            <p:nvPr/>
          </p:nvPicPr>
          <p:blipFill rotWithShape="1">
            <a:blip r:embed="rId5">
              <a:alphaModFix/>
            </a:blip>
            <a:srcRect b="0" l="0" r="0" t="0"/>
            <a:stretch/>
          </p:blipFill>
          <p:spPr>
            <a:xfrm>
              <a:off x="2000237785" y="360086181"/>
              <a:ext cx="147245861" cy="895700230"/>
            </a:xfrm>
            <a:prstGeom prst="rect">
              <a:avLst/>
            </a:prstGeom>
            <a:noFill/>
            <a:ln>
              <a:noFill/>
            </a:ln>
          </p:spPr>
        </p:pic>
        <p:pic>
          <p:nvPicPr>
            <p:cNvPr descr="database.png" id="344" name="Google Shape;344;p43"/>
            <p:cNvPicPr preferRelativeResize="0"/>
            <p:nvPr/>
          </p:nvPicPr>
          <p:blipFill rotWithShape="1">
            <a:blip r:embed="rId5">
              <a:alphaModFix/>
            </a:blip>
            <a:srcRect b="0" l="0" r="0" t="0"/>
            <a:stretch/>
          </p:blipFill>
          <p:spPr>
            <a:xfrm>
              <a:off x="1994978585" y="783942222"/>
              <a:ext cx="147245861" cy="895700230"/>
            </a:xfrm>
            <a:prstGeom prst="rect">
              <a:avLst/>
            </a:prstGeom>
            <a:noFill/>
            <a:ln>
              <a:noFill/>
            </a:ln>
          </p:spPr>
        </p:pic>
      </p:grpSp>
      <p:grpSp>
        <p:nvGrpSpPr>
          <p:cNvPr id="345" name="Google Shape;345;p43"/>
          <p:cNvGrpSpPr/>
          <p:nvPr/>
        </p:nvGrpSpPr>
        <p:grpSpPr>
          <a:xfrm>
            <a:off x="2000762" y="4812917"/>
            <a:ext cx="6413570" cy="1500422"/>
            <a:chOff x="-17" y="85"/>
            <a:chExt cx="2147483628" cy="2147483472"/>
          </a:xfrm>
        </p:grpSpPr>
        <p:pic>
          <p:nvPicPr>
            <p:cNvPr descr="C:\Documents and Settings\csve\Local Settings\Temporary Internet Files\Content.IE5\KPABW9QF\MC900435242[1].png" id="346" name="Google Shape;346;p43"/>
            <p:cNvPicPr preferRelativeResize="0"/>
            <p:nvPr/>
          </p:nvPicPr>
          <p:blipFill rotWithShape="1">
            <a:blip r:embed="rId3">
              <a:alphaModFix/>
            </a:blip>
            <a:srcRect b="0" l="0" r="0" t="0"/>
            <a:stretch/>
          </p:blipFill>
          <p:spPr>
            <a:xfrm flipH="1">
              <a:off x="1862162749" y="1121739800"/>
              <a:ext cx="132757051" cy="1025743757"/>
            </a:xfrm>
            <a:prstGeom prst="rect">
              <a:avLst/>
            </a:prstGeom>
            <a:noFill/>
            <a:ln>
              <a:noFill/>
            </a:ln>
          </p:spPr>
        </p:pic>
        <p:pic>
          <p:nvPicPr>
            <p:cNvPr descr="C:\Documents and Settings\csve\Local Settings\Temporary Internet Files\Content.IE5\KPABW9QF\MC900435242[1].png" id="347" name="Google Shape;347;p43"/>
            <p:cNvPicPr preferRelativeResize="0"/>
            <p:nvPr/>
          </p:nvPicPr>
          <p:blipFill rotWithShape="1">
            <a:blip r:embed="rId3">
              <a:alphaModFix/>
            </a:blip>
            <a:srcRect b="0" l="0" r="0" t="0"/>
            <a:stretch/>
          </p:blipFill>
          <p:spPr>
            <a:xfrm flipH="1">
              <a:off x="604712149" y="824290950"/>
              <a:ext cx="132757051" cy="1025743757"/>
            </a:xfrm>
            <a:prstGeom prst="rect">
              <a:avLst/>
            </a:prstGeom>
            <a:noFill/>
            <a:ln>
              <a:noFill/>
            </a:ln>
          </p:spPr>
        </p:pic>
        <p:pic>
          <p:nvPicPr>
            <p:cNvPr descr="1283226206_1 - Macbook Pro.png" id="348" name="Google Shape;348;p43"/>
            <p:cNvPicPr preferRelativeResize="0"/>
            <p:nvPr/>
          </p:nvPicPr>
          <p:blipFill/>
          <p:spPr>
            <a:xfrm flipH="1">
              <a:off x="21889093" y="938760500"/>
              <a:ext cx="165479244" cy="683829208"/>
            </a:xfrm>
            <a:prstGeom prst="rect">
              <a:avLst/>
            </a:prstGeom>
            <a:solidFill>
              <a:srgbClr val="FFFFFF"/>
            </a:solidFill>
            <a:ln>
              <a:noFill/>
            </a:ln>
          </p:spPr>
        </p:pic>
        <p:sp>
          <p:nvSpPr>
            <p:cNvPr id="349" name="Google Shape;349;p43"/>
            <p:cNvSpPr/>
            <p:nvPr/>
          </p:nvSpPr>
          <p:spPr>
            <a:xfrm>
              <a:off x="-17" y="1537009200"/>
              <a:ext cx="178745762" cy="259776237"/>
            </a:xfrm>
            <a:prstGeom prst="roundRect">
              <a:avLst>
                <a:gd fmla="val 16667" name="adj"/>
              </a:avLst>
            </a:prstGeom>
            <a:gradFill>
              <a:gsLst>
                <a:gs pos="0">
                  <a:srgbClr val="FC0128"/>
                </a:gs>
                <a:gs pos="100000">
                  <a:srgbClr val="960000"/>
                </a:gs>
              </a:gsLst>
              <a:lin ang="5400012" scaled="0"/>
            </a:gradFill>
            <a:ln cap="flat" cmpd="sng" w="9525">
              <a:solidFill>
                <a:srgbClr val="C00000"/>
              </a:solidFill>
              <a:prstDash val="solid"/>
              <a:miter lim="800000"/>
              <a:headEnd len="sm" w="sm" type="none"/>
              <a:tailEnd len="sm" w="sm" type="none"/>
            </a:ln>
            <a:effectLst>
              <a:outerShdw blurRad="63500" dir="2700000" dist="38100">
                <a:srgbClr val="000000">
                  <a:alpha val="3960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Times New Roman"/>
                <a:buNone/>
              </a:pPr>
              <a:r>
                <a:rPr b="0" i="0" lang="en-US" sz="1200" u="none" cap="none" strike="noStrike">
                  <a:solidFill>
                    <a:schemeClr val="lt1"/>
                  </a:solidFill>
                  <a:latin typeface="Times New Roman"/>
                  <a:ea typeface="Times New Roman"/>
                  <a:cs typeface="Times New Roman"/>
                  <a:sym typeface="Times New Roman"/>
                </a:rPr>
                <a:t>client</a:t>
              </a:r>
              <a:endParaRPr b="0" i="0" sz="1400" u="none" cap="none" strike="noStrike">
                <a:solidFill>
                  <a:srgbClr val="000000"/>
                </a:solidFill>
                <a:latin typeface="Arial"/>
                <a:ea typeface="Arial"/>
                <a:cs typeface="Arial"/>
                <a:sym typeface="Arial"/>
              </a:endParaRPr>
            </a:p>
          </p:txBody>
        </p:sp>
        <p:sp>
          <p:nvSpPr>
            <p:cNvPr id="350" name="Google Shape;350;p43"/>
            <p:cNvSpPr/>
            <p:nvPr/>
          </p:nvSpPr>
          <p:spPr>
            <a:xfrm>
              <a:off x="561049700" y="1604117400"/>
              <a:ext cx="299766541" cy="248953377"/>
            </a:xfrm>
            <a:prstGeom prst="roundRect">
              <a:avLst>
                <a:gd fmla="val 16667" name="adj"/>
              </a:avLst>
            </a:prstGeom>
            <a:gradFill>
              <a:gsLst>
                <a:gs pos="0">
                  <a:srgbClr val="FC0128"/>
                </a:gs>
                <a:gs pos="100000">
                  <a:srgbClr val="960000"/>
                </a:gs>
              </a:gsLst>
              <a:lin ang="5400012" scaled="0"/>
            </a:gradFill>
            <a:ln cap="flat" cmpd="sng" w="9525">
              <a:solidFill>
                <a:srgbClr val="C00000"/>
              </a:solidFill>
              <a:prstDash val="solid"/>
              <a:miter lim="800000"/>
              <a:headEnd len="sm" w="sm" type="none"/>
              <a:tailEnd len="sm" w="sm" type="none"/>
            </a:ln>
            <a:effectLst>
              <a:outerShdw blurRad="63500" dir="2700000" dist="38100">
                <a:srgbClr val="000000">
                  <a:alpha val="3960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Times New Roman"/>
                <a:buNone/>
              </a:pPr>
              <a:r>
                <a:rPr b="0" i="0" lang="en-US" sz="1200" u="none" cap="none" strike="noStrike">
                  <a:solidFill>
                    <a:schemeClr val="lt1"/>
                  </a:solidFill>
                  <a:latin typeface="Times New Roman"/>
                  <a:ea typeface="Times New Roman"/>
                  <a:cs typeface="Times New Roman"/>
                  <a:sym typeface="Times New Roman"/>
                </a:rPr>
                <a:t>Server/client</a:t>
              </a:r>
              <a:endParaRPr b="0" i="0" sz="1400" u="none" cap="none" strike="noStrike">
                <a:solidFill>
                  <a:srgbClr val="000000"/>
                </a:solidFill>
                <a:latin typeface="Arial"/>
                <a:ea typeface="Arial"/>
                <a:cs typeface="Arial"/>
                <a:sym typeface="Arial"/>
              </a:endParaRPr>
            </a:p>
          </p:txBody>
        </p:sp>
        <p:sp>
          <p:nvSpPr>
            <p:cNvPr id="351" name="Google Shape;351;p43"/>
            <p:cNvSpPr/>
            <p:nvPr/>
          </p:nvSpPr>
          <p:spPr>
            <a:xfrm>
              <a:off x="177227000" y="681912500"/>
              <a:ext cx="448130946" cy="474091261"/>
            </a:xfrm>
            <a:custGeom>
              <a:rect b="b" l="l" r="r" t="t"/>
              <a:pathLst>
                <a:path extrusionOk="0" h="398721" w="1520455">
                  <a:moveTo>
                    <a:pt x="0" y="398721"/>
                  </a:moveTo>
                  <a:cubicBezTo>
                    <a:pt x="186956" y="215309"/>
                    <a:pt x="373912" y="31898"/>
                    <a:pt x="627321" y="15949"/>
                  </a:cubicBezTo>
                  <a:cubicBezTo>
                    <a:pt x="880730" y="0"/>
                    <a:pt x="1520455" y="303028"/>
                    <a:pt x="1520455" y="303028"/>
                  </a:cubicBezTo>
                  <a:lnTo>
                    <a:pt x="1520455" y="303028"/>
                  </a:ln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352" name="Google Shape;352;p43"/>
            <p:cNvSpPr/>
            <p:nvPr/>
          </p:nvSpPr>
          <p:spPr>
            <a:xfrm>
              <a:off x="168618450" y="1454746800"/>
              <a:ext cx="460284014" cy="209985656"/>
            </a:xfrm>
            <a:custGeom>
              <a:rect b="b" l="l" r="r" t="t"/>
              <a:pathLst>
                <a:path extrusionOk="0" h="258725" w="1562986">
                  <a:moveTo>
                    <a:pt x="0" y="21265"/>
                  </a:moveTo>
                  <a:cubicBezTo>
                    <a:pt x="252523" y="139995"/>
                    <a:pt x="505046" y="258725"/>
                    <a:pt x="765544" y="255181"/>
                  </a:cubicBezTo>
                  <a:cubicBezTo>
                    <a:pt x="1026042" y="251637"/>
                    <a:pt x="1294514" y="125818"/>
                    <a:pt x="1562986" y="0"/>
                  </a:cubicBez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353" name="Google Shape;353;p43"/>
            <p:cNvSpPr/>
            <p:nvPr/>
          </p:nvSpPr>
          <p:spPr>
            <a:xfrm>
              <a:off x="227863150" y="582331200"/>
              <a:ext cx="294703187" cy="844272268"/>
            </a:xfrm>
            <a:custGeom>
              <a:rect b="b" l="l" r="r" t="t"/>
              <a:pathLst>
                <a:path extrusionOk="0" h="21600" w="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extrusionOk="0" fill="none" h="21600" w="21600">
                  <a:moveTo>
                    <a:pt x="1074" y="12702"/>
                  </a:moveTo>
                  <a:cubicBezTo>
                    <a:pt x="1407" y="12969"/>
                    <a:pt x="1786" y="13110"/>
                    <a:pt x="2172" y="13110"/>
                  </a:cubicBezTo>
                  <a:cubicBezTo>
                    <a:pt x="2228" y="13109"/>
                    <a:pt x="2285" y="13107"/>
                    <a:pt x="2341" y="13101"/>
                  </a:cubicBezTo>
                </a:path>
                <a:path extrusionOk="0" fill="none" h="21600" w="21600">
                  <a:moveTo>
                    <a:pt x="2909" y="17629"/>
                  </a:moveTo>
                  <a:cubicBezTo>
                    <a:pt x="3099" y="17599"/>
                    <a:pt x="3285" y="17535"/>
                    <a:pt x="3463" y="17439"/>
                  </a:cubicBezTo>
                </a:path>
                <a:path extrusionOk="0" fill="none" h="21600" w="21600">
                  <a:moveTo>
                    <a:pt x="7895" y="18680"/>
                  </a:moveTo>
                  <a:cubicBezTo>
                    <a:pt x="7983" y="18985"/>
                    <a:pt x="8095" y="19277"/>
                    <a:pt x="8229" y="19550"/>
                  </a:cubicBezTo>
                </a:path>
                <a:path extrusionOk="0" fill="none" h="21600" w="21600">
                  <a:moveTo>
                    <a:pt x="14267" y="18324"/>
                  </a:moveTo>
                  <a:cubicBezTo>
                    <a:pt x="14336" y="18013"/>
                    <a:pt x="14380" y="17693"/>
                    <a:pt x="14400" y="17370"/>
                  </a:cubicBezTo>
                </a:path>
                <a:path extrusionOk="0" fill="none" h="21600" w="21600">
                  <a:moveTo>
                    <a:pt x="18694" y="15045"/>
                  </a:moveTo>
                  <a:cubicBezTo>
                    <a:pt x="18694" y="15034"/>
                    <a:pt x="18695" y="15024"/>
                    <a:pt x="18695" y="15013"/>
                  </a:cubicBezTo>
                  <a:cubicBezTo>
                    <a:pt x="18695" y="13508"/>
                    <a:pt x="18063" y="12136"/>
                    <a:pt x="17069" y="11477"/>
                  </a:cubicBezTo>
                </a:path>
                <a:path extrusionOk="0" fill="none" h="21600" w="21600">
                  <a:moveTo>
                    <a:pt x="20165" y="8999"/>
                  </a:moveTo>
                  <a:cubicBezTo>
                    <a:pt x="20479" y="8635"/>
                    <a:pt x="20726" y="8177"/>
                    <a:pt x="20889" y="7661"/>
                  </a:cubicBezTo>
                </a:path>
                <a:path extrusionOk="0" fill="none" h="21600" w="21600">
                  <a:moveTo>
                    <a:pt x="19186" y="3344"/>
                  </a:moveTo>
                  <a:cubicBezTo>
                    <a:pt x="19186" y="3328"/>
                    <a:pt x="19187" y="3313"/>
                    <a:pt x="19187" y="3297"/>
                  </a:cubicBezTo>
                  <a:cubicBezTo>
                    <a:pt x="19187" y="3101"/>
                    <a:pt x="19174" y="2905"/>
                    <a:pt x="19148" y="2712"/>
                  </a:cubicBezTo>
                </a:path>
                <a:path extrusionOk="0" fill="none" h="21600" w="21600">
                  <a:moveTo>
                    <a:pt x="14905" y="1165"/>
                  </a:moveTo>
                  <a:cubicBezTo>
                    <a:pt x="14754" y="1408"/>
                    <a:pt x="14629" y="1679"/>
                    <a:pt x="14535" y="1971"/>
                  </a:cubicBezTo>
                </a:path>
                <a:path extrusionOk="0" fill="none" h="21600" w="21600">
                  <a:moveTo>
                    <a:pt x="11221" y="1645"/>
                  </a:moveTo>
                  <a:cubicBezTo>
                    <a:pt x="11140" y="1866"/>
                    <a:pt x="11080" y="2099"/>
                    <a:pt x="11041" y="2340"/>
                  </a:cubicBezTo>
                </a:path>
                <a:path extrusionOk="0" fill="none" h="21600" w="21600">
                  <a:moveTo>
                    <a:pt x="7645" y="3276"/>
                  </a:moveTo>
                  <a:cubicBezTo>
                    <a:pt x="7449" y="3016"/>
                    <a:pt x="7231" y="2790"/>
                    <a:pt x="6995" y="2602"/>
                  </a:cubicBezTo>
                </a:path>
                <a:path extrusionOk="0" fill="none" h="21600" w="21600">
                  <a:moveTo>
                    <a:pt x="1942" y="7186"/>
                  </a:moveTo>
                  <a:cubicBezTo>
                    <a:pt x="1966" y="7426"/>
                    <a:pt x="2004" y="7663"/>
                    <a:pt x="2056" y="7895"/>
                  </a:cubicBezTo>
                </a:path>
              </a:pathLst>
            </a:custGeom>
            <a:gradFill>
              <a:gsLst>
                <a:gs pos="0">
                  <a:srgbClr val="5E9EFF"/>
                </a:gs>
                <a:gs pos="40000">
                  <a:srgbClr val="85C2FF"/>
                </a:gs>
                <a:gs pos="70000">
                  <a:srgbClr val="C4D6EB"/>
                </a:gs>
                <a:gs pos="100000">
                  <a:srgbClr val="FFEBFA"/>
                </a:gs>
              </a:gsLst>
              <a:lin ang="16200038" scaled="0"/>
            </a:gradFill>
            <a:ln cap="flat" cmpd="sng" w="9525">
              <a:solidFill>
                <a:srgbClr val="000000"/>
              </a:solidFill>
              <a:prstDash val="solid"/>
              <a:miter lim="524288"/>
              <a:headEnd len="sm" w="sm" type="none"/>
              <a:tailEnd len="sm" w="sm" type="none"/>
            </a:ln>
            <a:effectLst>
              <a:outerShdw blurRad="63500" dir="2700000" dist="38100">
                <a:srgbClr val="000000">
                  <a:alpha val="3960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354" name="Google Shape;354;p43"/>
            <p:cNvSpPr/>
            <p:nvPr/>
          </p:nvSpPr>
          <p:spPr>
            <a:xfrm>
              <a:off x="232926800" y="956842900"/>
              <a:ext cx="339263108" cy="971995518"/>
            </a:xfrm>
            <a:custGeom>
              <a:rect b="b" l="l" r="r" t="t"/>
              <a:pathLst>
                <a:path extrusionOk="0" h="21600" w="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extrusionOk="0" fill="none" h="21600" w="21600">
                  <a:moveTo>
                    <a:pt x="1074" y="12702"/>
                  </a:moveTo>
                  <a:cubicBezTo>
                    <a:pt x="1407" y="12969"/>
                    <a:pt x="1786" y="13110"/>
                    <a:pt x="2172" y="13110"/>
                  </a:cubicBezTo>
                  <a:cubicBezTo>
                    <a:pt x="2228" y="13109"/>
                    <a:pt x="2285" y="13107"/>
                    <a:pt x="2341" y="13101"/>
                  </a:cubicBezTo>
                </a:path>
                <a:path extrusionOk="0" fill="none" h="21600" w="21600">
                  <a:moveTo>
                    <a:pt x="2909" y="17629"/>
                  </a:moveTo>
                  <a:cubicBezTo>
                    <a:pt x="3099" y="17599"/>
                    <a:pt x="3285" y="17535"/>
                    <a:pt x="3463" y="17439"/>
                  </a:cubicBezTo>
                </a:path>
                <a:path extrusionOk="0" fill="none" h="21600" w="21600">
                  <a:moveTo>
                    <a:pt x="7895" y="18680"/>
                  </a:moveTo>
                  <a:cubicBezTo>
                    <a:pt x="7983" y="18985"/>
                    <a:pt x="8095" y="19277"/>
                    <a:pt x="8229" y="19550"/>
                  </a:cubicBezTo>
                </a:path>
                <a:path extrusionOk="0" fill="none" h="21600" w="21600">
                  <a:moveTo>
                    <a:pt x="14267" y="18324"/>
                  </a:moveTo>
                  <a:cubicBezTo>
                    <a:pt x="14336" y="18013"/>
                    <a:pt x="14380" y="17693"/>
                    <a:pt x="14400" y="17370"/>
                  </a:cubicBezTo>
                </a:path>
                <a:path extrusionOk="0" fill="none" h="21600" w="21600">
                  <a:moveTo>
                    <a:pt x="18694" y="15045"/>
                  </a:moveTo>
                  <a:cubicBezTo>
                    <a:pt x="18694" y="15034"/>
                    <a:pt x="18695" y="15024"/>
                    <a:pt x="18695" y="15013"/>
                  </a:cubicBezTo>
                  <a:cubicBezTo>
                    <a:pt x="18695" y="13508"/>
                    <a:pt x="18063" y="12136"/>
                    <a:pt x="17069" y="11477"/>
                  </a:cubicBezTo>
                </a:path>
                <a:path extrusionOk="0" fill="none" h="21600" w="21600">
                  <a:moveTo>
                    <a:pt x="20165" y="8999"/>
                  </a:moveTo>
                  <a:cubicBezTo>
                    <a:pt x="20479" y="8635"/>
                    <a:pt x="20726" y="8177"/>
                    <a:pt x="20889" y="7661"/>
                  </a:cubicBezTo>
                </a:path>
                <a:path extrusionOk="0" fill="none" h="21600" w="21600">
                  <a:moveTo>
                    <a:pt x="19186" y="3344"/>
                  </a:moveTo>
                  <a:cubicBezTo>
                    <a:pt x="19186" y="3328"/>
                    <a:pt x="19187" y="3313"/>
                    <a:pt x="19187" y="3297"/>
                  </a:cubicBezTo>
                  <a:cubicBezTo>
                    <a:pt x="19187" y="3101"/>
                    <a:pt x="19174" y="2905"/>
                    <a:pt x="19148" y="2712"/>
                  </a:cubicBezTo>
                </a:path>
                <a:path extrusionOk="0" fill="none" h="21600" w="21600">
                  <a:moveTo>
                    <a:pt x="14905" y="1165"/>
                  </a:moveTo>
                  <a:cubicBezTo>
                    <a:pt x="14754" y="1408"/>
                    <a:pt x="14629" y="1679"/>
                    <a:pt x="14535" y="1971"/>
                  </a:cubicBezTo>
                </a:path>
                <a:path extrusionOk="0" fill="none" h="21600" w="21600">
                  <a:moveTo>
                    <a:pt x="11221" y="1645"/>
                  </a:moveTo>
                  <a:cubicBezTo>
                    <a:pt x="11140" y="1866"/>
                    <a:pt x="11080" y="2099"/>
                    <a:pt x="11041" y="2340"/>
                  </a:cubicBezTo>
                </a:path>
                <a:path extrusionOk="0" fill="none" h="21600" w="21600">
                  <a:moveTo>
                    <a:pt x="7645" y="3276"/>
                  </a:moveTo>
                  <a:cubicBezTo>
                    <a:pt x="7449" y="3016"/>
                    <a:pt x="7231" y="2790"/>
                    <a:pt x="6995" y="2602"/>
                  </a:cubicBezTo>
                </a:path>
                <a:path extrusionOk="0" fill="none" h="21600" w="21600">
                  <a:moveTo>
                    <a:pt x="1942" y="7186"/>
                  </a:moveTo>
                  <a:cubicBezTo>
                    <a:pt x="1966" y="7426"/>
                    <a:pt x="2004" y="7663"/>
                    <a:pt x="2056" y="7895"/>
                  </a:cubicBezTo>
                </a:path>
              </a:pathLst>
            </a:custGeom>
            <a:gradFill>
              <a:gsLst>
                <a:gs pos="0">
                  <a:srgbClr val="5E9EFF"/>
                </a:gs>
                <a:gs pos="40000">
                  <a:srgbClr val="85C2FF"/>
                </a:gs>
                <a:gs pos="70000">
                  <a:srgbClr val="C4D6EB"/>
                </a:gs>
                <a:gs pos="100000">
                  <a:srgbClr val="FFEBFA"/>
                </a:gs>
              </a:gsLst>
              <a:lin ang="16200038" scaled="0"/>
            </a:gradFill>
            <a:ln cap="flat" cmpd="sng" w="9525">
              <a:solidFill>
                <a:srgbClr val="000000"/>
              </a:solidFill>
              <a:prstDash val="solid"/>
              <a:miter lim="524288"/>
              <a:headEnd len="sm" w="sm" type="none"/>
              <a:tailEnd len="sm" w="sm" type="none"/>
            </a:ln>
            <a:effectLst>
              <a:outerShdw blurRad="63500" dir="2700000" dist="38100">
                <a:srgbClr val="000000">
                  <a:alpha val="3960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grpSp>
          <p:nvGrpSpPr>
            <p:cNvPr id="355" name="Google Shape;355;p43"/>
            <p:cNvGrpSpPr/>
            <p:nvPr/>
          </p:nvGrpSpPr>
          <p:grpSpPr>
            <a:xfrm>
              <a:off x="702344149" y="955565446"/>
              <a:ext cx="158343258" cy="591626450"/>
              <a:chOff x="2590800" y="1981200"/>
              <a:chExt cx="4257686" cy="3629013"/>
            </a:xfrm>
          </p:grpSpPr>
          <p:sp>
            <p:nvSpPr>
              <p:cNvPr id="356" name="Google Shape;356;p43"/>
              <p:cNvSpPr/>
              <p:nvPr/>
            </p:nvSpPr>
            <p:spPr>
              <a:xfrm>
                <a:off x="4951412" y="1981200"/>
                <a:ext cx="1897074" cy="1663686"/>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gradFill>
                <a:gsLst>
                  <a:gs pos="0">
                    <a:srgbClr val="CC6600"/>
                  </a:gs>
                  <a:gs pos="100000">
                    <a:srgbClr val="FFFF99"/>
                  </a:gs>
                </a:gsLst>
                <a:lin ang="5400012" scaled="0"/>
              </a:gra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357" name="Google Shape;357;p43"/>
              <p:cNvSpPr/>
              <p:nvPr/>
            </p:nvSpPr>
            <p:spPr>
              <a:xfrm>
                <a:off x="2590800" y="2667000"/>
                <a:ext cx="2268540" cy="1989144"/>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gradFill>
                <a:gsLst>
                  <a:gs pos="0">
                    <a:srgbClr val="CC6600"/>
                  </a:gs>
                  <a:gs pos="100000">
                    <a:srgbClr val="FFFF99"/>
                  </a:gs>
                </a:gsLst>
                <a:lin ang="5400012" scaled="0"/>
              </a:gra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358" name="Google Shape;358;p43"/>
              <p:cNvSpPr/>
              <p:nvPr/>
            </p:nvSpPr>
            <p:spPr>
              <a:xfrm>
                <a:off x="4062412" y="3400425"/>
                <a:ext cx="2520936" cy="2209788"/>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gradFill>
                <a:gsLst>
                  <a:gs pos="0">
                    <a:srgbClr val="CC6600"/>
                  </a:gs>
                  <a:gs pos="100000">
                    <a:srgbClr val="FFFF99"/>
                  </a:gs>
                </a:gsLst>
                <a:lin ang="5400012" scaled="0"/>
              </a:gra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grpSp>
        <p:pic>
          <p:nvPicPr>
            <p:cNvPr descr="C:\Documents and Settings\csve\Local Settings\Temporary Internet Files\Content.IE5\KPABW9QF\MC900435242[1].png" id="359" name="Google Shape;359;p43"/>
            <p:cNvPicPr preferRelativeResize="0"/>
            <p:nvPr/>
          </p:nvPicPr>
          <p:blipFill rotWithShape="1">
            <a:blip r:embed="rId3">
              <a:alphaModFix/>
            </a:blip>
            <a:srcRect b="0" l="0" r="0" t="0"/>
            <a:stretch/>
          </p:blipFill>
          <p:spPr>
            <a:xfrm flipH="1">
              <a:off x="1195892149" y="887103500"/>
              <a:ext cx="132757051" cy="1025743757"/>
            </a:xfrm>
            <a:prstGeom prst="rect">
              <a:avLst/>
            </a:prstGeom>
            <a:noFill/>
            <a:ln>
              <a:noFill/>
            </a:ln>
          </p:spPr>
        </p:pic>
        <p:sp>
          <p:nvSpPr>
            <p:cNvPr id="360" name="Google Shape;360;p43"/>
            <p:cNvSpPr/>
            <p:nvPr/>
          </p:nvSpPr>
          <p:spPr>
            <a:xfrm>
              <a:off x="1891770600" y="1766478600"/>
              <a:ext cx="178745762" cy="259776237"/>
            </a:xfrm>
            <a:prstGeom prst="roundRect">
              <a:avLst>
                <a:gd fmla="val 16667" name="adj"/>
              </a:avLst>
            </a:prstGeom>
            <a:gradFill>
              <a:gsLst>
                <a:gs pos="0">
                  <a:srgbClr val="FC0128"/>
                </a:gs>
                <a:gs pos="100000">
                  <a:srgbClr val="960000"/>
                </a:gs>
              </a:gsLst>
              <a:lin ang="5400012" scaled="0"/>
            </a:gradFill>
            <a:ln cap="flat" cmpd="sng" w="9525">
              <a:solidFill>
                <a:srgbClr val="C00000"/>
              </a:solidFill>
              <a:prstDash val="solid"/>
              <a:miter lim="800000"/>
              <a:headEnd len="sm" w="sm" type="none"/>
              <a:tailEnd len="sm" w="sm" type="none"/>
            </a:ln>
            <a:effectLst>
              <a:outerShdw blurRad="63500" dir="2700000" dist="38100">
                <a:srgbClr val="000000">
                  <a:alpha val="3960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Times New Roman"/>
                <a:buNone/>
              </a:pPr>
              <a:r>
                <a:rPr b="0" i="0" lang="en-US" sz="1200" u="none" cap="none" strike="noStrike">
                  <a:solidFill>
                    <a:schemeClr val="lt1"/>
                  </a:solidFill>
                  <a:latin typeface="Times New Roman"/>
                  <a:ea typeface="Times New Roman"/>
                  <a:cs typeface="Times New Roman"/>
                  <a:sym typeface="Times New Roman"/>
                </a:rPr>
                <a:t>server</a:t>
              </a:r>
              <a:endParaRPr b="0" i="0" sz="1400" u="none" cap="none" strike="noStrike">
                <a:solidFill>
                  <a:srgbClr val="000000"/>
                </a:solidFill>
                <a:latin typeface="Arial"/>
                <a:ea typeface="Arial"/>
                <a:cs typeface="Arial"/>
                <a:sym typeface="Arial"/>
              </a:endParaRPr>
            </a:p>
          </p:txBody>
        </p:sp>
        <p:sp>
          <p:nvSpPr>
            <p:cNvPr id="361" name="Google Shape;361;p43"/>
            <p:cNvSpPr/>
            <p:nvPr/>
          </p:nvSpPr>
          <p:spPr>
            <a:xfrm>
              <a:off x="859803600" y="822625000"/>
              <a:ext cx="359010610" cy="242457728"/>
            </a:xfrm>
            <a:custGeom>
              <a:rect b="b" l="l" r="r" t="t"/>
              <a:pathLst>
                <a:path extrusionOk="0" h="398721" w="1520455">
                  <a:moveTo>
                    <a:pt x="0" y="398721"/>
                  </a:moveTo>
                  <a:cubicBezTo>
                    <a:pt x="186956" y="215309"/>
                    <a:pt x="373912" y="31898"/>
                    <a:pt x="627321" y="15949"/>
                  </a:cubicBezTo>
                  <a:cubicBezTo>
                    <a:pt x="880730" y="0"/>
                    <a:pt x="1520455" y="303028"/>
                    <a:pt x="1520455" y="303028"/>
                  </a:cubicBezTo>
                  <a:lnTo>
                    <a:pt x="1520455" y="303028"/>
                  </a:ln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362" name="Google Shape;362;p43"/>
            <p:cNvSpPr/>
            <p:nvPr/>
          </p:nvSpPr>
          <p:spPr>
            <a:xfrm>
              <a:off x="852208000" y="1402791300"/>
              <a:ext cx="349897203" cy="173184217"/>
            </a:xfrm>
            <a:custGeom>
              <a:rect b="b" l="l" r="r" t="t"/>
              <a:pathLst>
                <a:path extrusionOk="0" h="258725" w="1562986">
                  <a:moveTo>
                    <a:pt x="0" y="21265"/>
                  </a:moveTo>
                  <a:cubicBezTo>
                    <a:pt x="252523" y="139995"/>
                    <a:pt x="505046" y="258725"/>
                    <a:pt x="765544" y="255181"/>
                  </a:cubicBezTo>
                  <a:cubicBezTo>
                    <a:pt x="1026042" y="251637"/>
                    <a:pt x="1294514" y="125818"/>
                    <a:pt x="1562986" y="0"/>
                  </a:cubicBez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363" name="Google Shape;363;p43"/>
            <p:cNvSpPr/>
            <p:nvPr/>
          </p:nvSpPr>
          <p:spPr>
            <a:xfrm>
              <a:off x="868411900" y="530375650"/>
              <a:ext cx="289639567" cy="829119573"/>
            </a:xfrm>
            <a:custGeom>
              <a:rect b="b" l="l" r="r" t="t"/>
              <a:pathLst>
                <a:path extrusionOk="0" h="21600" w="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extrusionOk="0" fill="none" h="21600" w="21600">
                  <a:moveTo>
                    <a:pt x="1074" y="12702"/>
                  </a:moveTo>
                  <a:cubicBezTo>
                    <a:pt x="1407" y="12969"/>
                    <a:pt x="1786" y="13110"/>
                    <a:pt x="2172" y="13110"/>
                  </a:cubicBezTo>
                  <a:cubicBezTo>
                    <a:pt x="2228" y="13109"/>
                    <a:pt x="2285" y="13107"/>
                    <a:pt x="2341" y="13101"/>
                  </a:cubicBezTo>
                </a:path>
                <a:path extrusionOk="0" fill="none" h="21600" w="21600">
                  <a:moveTo>
                    <a:pt x="2909" y="17629"/>
                  </a:moveTo>
                  <a:cubicBezTo>
                    <a:pt x="3099" y="17599"/>
                    <a:pt x="3285" y="17535"/>
                    <a:pt x="3463" y="17439"/>
                  </a:cubicBezTo>
                </a:path>
                <a:path extrusionOk="0" fill="none" h="21600" w="21600">
                  <a:moveTo>
                    <a:pt x="7895" y="18680"/>
                  </a:moveTo>
                  <a:cubicBezTo>
                    <a:pt x="7983" y="18985"/>
                    <a:pt x="8095" y="19277"/>
                    <a:pt x="8229" y="19550"/>
                  </a:cubicBezTo>
                </a:path>
                <a:path extrusionOk="0" fill="none" h="21600" w="21600">
                  <a:moveTo>
                    <a:pt x="14267" y="18324"/>
                  </a:moveTo>
                  <a:cubicBezTo>
                    <a:pt x="14336" y="18013"/>
                    <a:pt x="14380" y="17693"/>
                    <a:pt x="14400" y="17370"/>
                  </a:cubicBezTo>
                </a:path>
                <a:path extrusionOk="0" fill="none" h="21600" w="21600">
                  <a:moveTo>
                    <a:pt x="18694" y="15045"/>
                  </a:moveTo>
                  <a:cubicBezTo>
                    <a:pt x="18694" y="15034"/>
                    <a:pt x="18695" y="15024"/>
                    <a:pt x="18695" y="15013"/>
                  </a:cubicBezTo>
                  <a:cubicBezTo>
                    <a:pt x="18695" y="13508"/>
                    <a:pt x="18063" y="12136"/>
                    <a:pt x="17069" y="11477"/>
                  </a:cubicBezTo>
                </a:path>
                <a:path extrusionOk="0" fill="none" h="21600" w="21600">
                  <a:moveTo>
                    <a:pt x="20165" y="8999"/>
                  </a:moveTo>
                  <a:cubicBezTo>
                    <a:pt x="20479" y="8635"/>
                    <a:pt x="20726" y="8177"/>
                    <a:pt x="20889" y="7661"/>
                  </a:cubicBezTo>
                </a:path>
                <a:path extrusionOk="0" fill="none" h="21600" w="21600">
                  <a:moveTo>
                    <a:pt x="19186" y="3344"/>
                  </a:moveTo>
                  <a:cubicBezTo>
                    <a:pt x="19186" y="3328"/>
                    <a:pt x="19187" y="3313"/>
                    <a:pt x="19187" y="3297"/>
                  </a:cubicBezTo>
                  <a:cubicBezTo>
                    <a:pt x="19187" y="3101"/>
                    <a:pt x="19174" y="2905"/>
                    <a:pt x="19148" y="2712"/>
                  </a:cubicBezTo>
                </a:path>
                <a:path extrusionOk="0" fill="none" h="21600" w="21600">
                  <a:moveTo>
                    <a:pt x="14905" y="1165"/>
                  </a:moveTo>
                  <a:cubicBezTo>
                    <a:pt x="14754" y="1408"/>
                    <a:pt x="14629" y="1679"/>
                    <a:pt x="14535" y="1971"/>
                  </a:cubicBezTo>
                </a:path>
                <a:path extrusionOk="0" fill="none" h="21600" w="21600">
                  <a:moveTo>
                    <a:pt x="11221" y="1645"/>
                  </a:moveTo>
                  <a:cubicBezTo>
                    <a:pt x="11140" y="1866"/>
                    <a:pt x="11080" y="2099"/>
                    <a:pt x="11041" y="2340"/>
                  </a:cubicBezTo>
                </a:path>
                <a:path extrusionOk="0" fill="none" h="21600" w="21600">
                  <a:moveTo>
                    <a:pt x="7645" y="3276"/>
                  </a:moveTo>
                  <a:cubicBezTo>
                    <a:pt x="7449" y="3016"/>
                    <a:pt x="7231" y="2790"/>
                    <a:pt x="6995" y="2602"/>
                  </a:cubicBezTo>
                </a:path>
                <a:path extrusionOk="0" fill="none" h="21600" w="21600">
                  <a:moveTo>
                    <a:pt x="1942" y="7186"/>
                  </a:moveTo>
                  <a:cubicBezTo>
                    <a:pt x="1966" y="7426"/>
                    <a:pt x="2004" y="7663"/>
                    <a:pt x="2056" y="7895"/>
                  </a:cubicBezTo>
                </a:path>
              </a:pathLst>
            </a:custGeom>
            <a:gradFill>
              <a:gsLst>
                <a:gs pos="0">
                  <a:srgbClr val="5E9EFF"/>
                </a:gs>
                <a:gs pos="40000">
                  <a:srgbClr val="85C2FF"/>
                </a:gs>
                <a:gs pos="70000">
                  <a:srgbClr val="C4D6EB"/>
                </a:gs>
                <a:gs pos="100000">
                  <a:srgbClr val="FFEBFA"/>
                </a:gs>
              </a:gsLst>
              <a:lin ang="16200038" scaled="0"/>
            </a:gradFill>
            <a:ln cap="flat" cmpd="sng" w="9525">
              <a:solidFill>
                <a:srgbClr val="000000"/>
              </a:solidFill>
              <a:prstDash val="solid"/>
              <a:miter lim="524288"/>
              <a:headEnd len="sm" w="sm" type="none"/>
              <a:tailEnd len="sm" w="sm" type="none"/>
            </a:ln>
            <a:effectLst>
              <a:outerShdw blurRad="63500" dir="2700000" dist="38100">
                <a:srgbClr val="000000">
                  <a:alpha val="3960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364" name="Google Shape;364;p43"/>
            <p:cNvSpPr/>
            <p:nvPr/>
          </p:nvSpPr>
          <p:spPr>
            <a:xfrm>
              <a:off x="887653500" y="1104048700"/>
              <a:ext cx="289639567" cy="829118188"/>
            </a:xfrm>
            <a:custGeom>
              <a:rect b="b" l="l" r="r" t="t"/>
              <a:pathLst>
                <a:path extrusionOk="0" h="21600" w="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extrusionOk="0" fill="none" h="21600" w="21600">
                  <a:moveTo>
                    <a:pt x="1074" y="12702"/>
                  </a:moveTo>
                  <a:cubicBezTo>
                    <a:pt x="1407" y="12969"/>
                    <a:pt x="1786" y="13110"/>
                    <a:pt x="2172" y="13110"/>
                  </a:cubicBezTo>
                  <a:cubicBezTo>
                    <a:pt x="2228" y="13109"/>
                    <a:pt x="2285" y="13107"/>
                    <a:pt x="2341" y="13101"/>
                  </a:cubicBezTo>
                </a:path>
                <a:path extrusionOk="0" fill="none" h="21600" w="21600">
                  <a:moveTo>
                    <a:pt x="2909" y="17629"/>
                  </a:moveTo>
                  <a:cubicBezTo>
                    <a:pt x="3099" y="17599"/>
                    <a:pt x="3285" y="17535"/>
                    <a:pt x="3463" y="17439"/>
                  </a:cubicBezTo>
                </a:path>
                <a:path extrusionOk="0" fill="none" h="21600" w="21600">
                  <a:moveTo>
                    <a:pt x="7895" y="18680"/>
                  </a:moveTo>
                  <a:cubicBezTo>
                    <a:pt x="7983" y="18985"/>
                    <a:pt x="8095" y="19277"/>
                    <a:pt x="8229" y="19550"/>
                  </a:cubicBezTo>
                </a:path>
                <a:path extrusionOk="0" fill="none" h="21600" w="21600">
                  <a:moveTo>
                    <a:pt x="14267" y="18324"/>
                  </a:moveTo>
                  <a:cubicBezTo>
                    <a:pt x="14336" y="18013"/>
                    <a:pt x="14380" y="17693"/>
                    <a:pt x="14400" y="17370"/>
                  </a:cubicBezTo>
                </a:path>
                <a:path extrusionOk="0" fill="none" h="21600" w="21600">
                  <a:moveTo>
                    <a:pt x="18694" y="15045"/>
                  </a:moveTo>
                  <a:cubicBezTo>
                    <a:pt x="18694" y="15034"/>
                    <a:pt x="18695" y="15024"/>
                    <a:pt x="18695" y="15013"/>
                  </a:cubicBezTo>
                  <a:cubicBezTo>
                    <a:pt x="18695" y="13508"/>
                    <a:pt x="18063" y="12136"/>
                    <a:pt x="17069" y="11477"/>
                  </a:cubicBezTo>
                </a:path>
                <a:path extrusionOk="0" fill="none" h="21600" w="21600">
                  <a:moveTo>
                    <a:pt x="20165" y="8999"/>
                  </a:moveTo>
                  <a:cubicBezTo>
                    <a:pt x="20479" y="8635"/>
                    <a:pt x="20726" y="8177"/>
                    <a:pt x="20889" y="7661"/>
                  </a:cubicBezTo>
                </a:path>
                <a:path extrusionOk="0" fill="none" h="21600" w="21600">
                  <a:moveTo>
                    <a:pt x="19186" y="3344"/>
                  </a:moveTo>
                  <a:cubicBezTo>
                    <a:pt x="19186" y="3328"/>
                    <a:pt x="19187" y="3313"/>
                    <a:pt x="19187" y="3297"/>
                  </a:cubicBezTo>
                  <a:cubicBezTo>
                    <a:pt x="19187" y="3101"/>
                    <a:pt x="19174" y="2905"/>
                    <a:pt x="19148" y="2712"/>
                  </a:cubicBezTo>
                </a:path>
                <a:path extrusionOk="0" fill="none" h="21600" w="21600">
                  <a:moveTo>
                    <a:pt x="14905" y="1165"/>
                  </a:moveTo>
                  <a:cubicBezTo>
                    <a:pt x="14754" y="1408"/>
                    <a:pt x="14629" y="1679"/>
                    <a:pt x="14535" y="1971"/>
                  </a:cubicBezTo>
                </a:path>
                <a:path extrusionOk="0" fill="none" h="21600" w="21600">
                  <a:moveTo>
                    <a:pt x="11221" y="1645"/>
                  </a:moveTo>
                  <a:cubicBezTo>
                    <a:pt x="11140" y="1866"/>
                    <a:pt x="11080" y="2099"/>
                    <a:pt x="11041" y="2340"/>
                  </a:cubicBezTo>
                </a:path>
                <a:path extrusionOk="0" fill="none" h="21600" w="21600">
                  <a:moveTo>
                    <a:pt x="7645" y="3276"/>
                  </a:moveTo>
                  <a:cubicBezTo>
                    <a:pt x="7449" y="3016"/>
                    <a:pt x="7231" y="2790"/>
                    <a:pt x="6995" y="2602"/>
                  </a:cubicBezTo>
                </a:path>
                <a:path extrusionOk="0" fill="none" h="21600" w="21600">
                  <a:moveTo>
                    <a:pt x="1942" y="7186"/>
                  </a:moveTo>
                  <a:cubicBezTo>
                    <a:pt x="1966" y="7426"/>
                    <a:pt x="2004" y="7663"/>
                    <a:pt x="2056" y="7895"/>
                  </a:cubicBezTo>
                </a:path>
              </a:pathLst>
            </a:custGeom>
            <a:gradFill>
              <a:gsLst>
                <a:gs pos="0">
                  <a:srgbClr val="5E9EFF"/>
                </a:gs>
                <a:gs pos="40000">
                  <a:srgbClr val="85C2FF"/>
                </a:gs>
                <a:gs pos="70000">
                  <a:srgbClr val="C4D6EB"/>
                </a:gs>
                <a:gs pos="100000">
                  <a:srgbClr val="FFEBFA"/>
                </a:gs>
              </a:gsLst>
              <a:lin ang="16200038" scaled="0"/>
            </a:gradFill>
            <a:ln cap="flat" cmpd="sng" w="9525">
              <a:solidFill>
                <a:srgbClr val="000000"/>
              </a:solidFill>
              <a:prstDash val="solid"/>
              <a:miter lim="524288"/>
              <a:headEnd len="sm" w="sm" type="none"/>
              <a:tailEnd len="sm" w="sm" type="none"/>
            </a:ln>
            <a:effectLst>
              <a:outerShdw blurRad="63500" dir="2700000" dist="38100">
                <a:srgbClr val="000000">
                  <a:alpha val="3960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pic>
          <p:nvPicPr>
            <p:cNvPr descr="database.png" id="365" name="Google Shape;365;p43"/>
            <p:cNvPicPr preferRelativeResize="0"/>
            <p:nvPr/>
          </p:nvPicPr>
          <p:blipFill rotWithShape="1">
            <a:blip r:embed="rId5">
              <a:alphaModFix/>
            </a:blip>
            <a:srcRect b="0" l="0" r="0" t="0"/>
            <a:stretch/>
          </p:blipFill>
          <p:spPr>
            <a:xfrm>
              <a:off x="1943515800" y="1267725400"/>
              <a:ext cx="126598838" cy="541148138"/>
            </a:xfrm>
            <a:prstGeom prst="rect">
              <a:avLst/>
            </a:prstGeom>
            <a:noFill/>
            <a:ln>
              <a:noFill/>
            </a:ln>
          </p:spPr>
        </p:pic>
        <p:pic>
          <p:nvPicPr>
            <p:cNvPr descr="database.png" id="366" name="Google Shape;366;p43"/>
            <p:cNvPicPr preferRelativeResize="0"/>
            <p:nvPr/>
          </p:nvPicPr>
          <p:blipFill rotWithShape="1">
            <a:blip r:embed="rId5">
              <a:alphaModFix/>
            </a:blip>
            <a:srcRect b="0" l="0" r="0" t="0"/>
            <a:stretch/>
          </p:blipFill>
          <p:spPr>
            <a:xfrm>
              <a:off x="2003424800" y="1103450200"/>
              <a:ext cx="126598838" cy="541148138"/>
            </a:xfrm>
            <a:prstGeom prst="rect">
              <a:avLst/>
            </a:prstGeom>
            <a:noFill/>
            <a:ln>
              <a:noFill/>
            </a:ln>
          </p:spPr>
        </p:pic>
        <p:pic>
          <p:nvPicPr>
            <p:cNvPr descr="database.png" id="367" name="Google Shape;367;p43"/>
            <p:cNvPicPr preferRelativeResize="0"/>
            <p:nvPr/>
          </p:nvPicPr>
          <p:blipFill rotWithShape="1">
            <a:blip r:embed="rId5">
              <a:alphaModFix/>
            </a:blip>
            <a:srcRect b="0" l="0" r="0" t="0"/>
            <a:stretch/>
          </p:blipFill>
          <p:spPr>
            <a:xfrm>
              <a:off x="1998903000" y="1359527900"/>
              <a:ext cx="126598838" cy="541148138"/>
            </a:xfrm>
            <a:prstGeom prst="rect">
              <a:avLst/>
            </a:prstGeom>
            <a:noFill/>
            <a:ln>
              <a:noFill/>
            </a:ln>
          </p:spPr>
        </p:pic>
        <p:sp>
          <p:nvSpPr>
            <p:cNvPr id="368" name="Google Shape;368;p43"/>
            <p:cNvSpPr/>
            <p:nvPr/>
          </p:nvSpPr>
          <p:spPr>
            <a:xfrm>
              <a:off x="1181343800" y="1595457900"/>
              <a:ext cx="299766541" cy="246787010"/>
            </a:xfrm>
            <a:prstGeom prst="roundRect">
              <a:avLst>
                <a:gd fmla="val 16667" name="adj"/>
              </a:avLst>
            </a:prstGeom>
            <a:gradFill>
              <a:gsLst>
                <a:gs pos="0">
                  <a:srgbClr val="FC0128"/>
                </a:gs>
                <a:gs pos="100000">
                  <a:srgbClr val="960000"/>
                </a:gs>
              </a:gsLst>
              <a:lin ang="5400012" scaled="0"/>
            </a:gradFill>
            <a:ln cap="flat" cmpd="sng" w="9525">
              <a:solidFill>
                <a:srgbClr val="C00000"/>
              </a:solidFill>
              <a:prstDash val="solid"/>
              <a:miter lim="800000"/>
              <a:headEnd len="sm" w="sm" type="none"/>
              <a:tailEnd len="sm" w="sm" type="none"/>
            </a:ln>
            <a:effectLst>
              <a:outerShdw blurRad="63500" dir="2700000" dist="38100">
                <a:srgbClr val="000000">
                  <a:alpha val="3960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Times New Roman"/>
                <a:buNone/>
              </a:pPr>
              <a:r>
                <a:rPr b="0" i="0" lang="en-US" sz="1200" u="none" cap="none" strike="noStrike">
                  <a:solidFill>
                    <a:schemeClr val="lt1"/>
                  </a:solidFill>
                  <a:latin typeface="Times New Roman"/>
                  <a:ea typeface="Times New Roman"/>
                  <a:cs typeface="Times New Roman"/>
                  <a:sym typeface="Times New Roman"/>
                </a:rPr>
                <a:t>Server/client</a:t>
              </a:r>
              <a:endParaRPr b="0" i="0" sz="1400" u="none" cap="none" strike="noStrike">
                <a:solidFill>
                  <a:srgbClr val="000000"/>
                </a:solidFill>
                <a:latin typeface="Arial"/>
                <a:ea typeface="Arial"/>
                <a:cs typeface="Arial"/>
                <a:sym typeface="Arial"/>
              </a:endParaRPr>
            </a:p>
          </p:txBody>
        </p:sp>
        <p:pic>
          <p:nvPicPr>
            <p:cNvPr descr="C:\Documents and Settings\csve\Local Settings\Temporary Internet Files\Content.IE5\KPABW9QF\MC900435242[1].png" id="369" name="Google Shape;369;p43"/>
            <p:cNvPicPr preferRelativeResize="0"/>
            <p:nvPr/>
          </p:nvPicPr>
          <p:blipFill rotWithShape="1">
            <a:blip r:embed="rId6">
              <a:alphaModFix/>
            </a:blip>
            <a:srcRect b="0" l="0" r="0" t="0"/>
            <a:stretch/>
          </p:blipFill>
          <p:spPr>
            <a:xfrm flipH="1">
              <a:off x="1902363273" y="101297763"/>
              <a:ext cx="110016727" cy="850040273"/>
            </a:xfrm>
            <a:prstGeom prst="rect">
              <a:avLst/>
            </a:prstGeom>
            <a:noFill/>
            <a:ln>
              <a:noFill/>
            </a:ln>
          </p:spPr>
        </p:pic>
        <p:sp>
          <p:nvSpPr>
            <p:cNvPr id="370" name="Google Shape;370;p43"/>
            <p:cNvSpPr/>
            <p:nvPr/>
          </p:nvSpPr>
          <p:spPr>
            <a:xfrm>
              <a:off x="1932279800" y="614804250"/>
              <a:ext cx="155959831" cy="235962616"/>
            </a:xfrm>
            <a:prstGeom prst="roundRect">
              <a:avLst>
                <a:gd fmla="val 16667" name="adj"/>
              </a:avLst>
            </a:prstGeom>
            <a:gradFill>
              <a:gsLst>
                <a:gs pos="0">
                  <a:srgbClr val="FC0128"/>
                </a:gs>
                <a:gs pos="100000">
                  <a:srgbClr val="960000"/>
                </a:gs>
              </a:gsLst>
              <a:lin ang="5400012" scaled="0"/>
            </a:gradFill>
            <a:ln cap="flat" cmpd="sng" w="9525">
              <a:solidFill>
                <a:srgbClr val="C00000"/>
              </a:solidFill>
              <a:prstDash val="solid"/>
              <a:miter lim="800000"/>
              <a:headEnd len="sm" w="sm" type="none"/>
              <a:tailEnd len="sm" w="sm" type="none"/>
            </a:ln>
            <a:effectLst>
              <a:outerShdw blurRad="63500" dir="2700000" dist="38100">
                <a:srgbClr val="000000">
                  <a:alpha val="3960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Times New Roman"/>
                <a:buNone/>
              </a:pPr>
              <a:r>
                <a:rPr b="0" i="0" lang="en-US" sz="1200" u="none" cap="none" strike="noStrike">
                  <a:solidFill>
                    <a:schemeClr val="lt1"/>
                  </a:solidFill>
                  <a:latin typeface="Times New Roman"/>
                  <a:ea typeface="Times New Roman"/>
                  <a:cs typeface="Times New Roman"/>
                  <a:sym typeface="Times New Roman"/>
                </a:rPr>
                <a:t>server</a:t>
              </a:r>
              <a:endParaRPr b="0" i="0" sz="1400" u="none" cap="none" strike="noStrike">
                <a:solidFill>
                  <a:srgbClr val="000000"/>
                </a:solidFill>
                <a:latin typeface="Arial"/>
                <a:ea typeface="Arial"/>
                <a:cs typeface="Arial"/>
                <a:sym typeface="Arial"/>
              </a:endParaRPr>
            </a:p>
          </p:txBody>
        </p:sp>
        <p:pic>
          <p:nvPicPr>
            <p:cNvPr descr="database.png" id="371" name="Google Shape;371;p43"/>
            <p:cNvPicPr preferRelativeResize="0"/>
            <p:nvPr/>
          </p:nvPicPr>
          <p:blipFill rotWithShape="1">
            <a:blip r:embed="rId7">
              <a:alphaModFix/>
            </a:blip>
            <a:srcRect b="0" l="0" r="0" t="0"/>
            <a:stretch/>
          </p:blipFill>
          <p:spPr>
            <a:xfrm>
              <a:off x="1982661400" y="164275325"/>
              <a:ext cx="104913211" cy="448452665"/>
            </a:xfrm>
            <a:prstGeom prst="rect">
              <a:avLst/>
            </a:prstGeom>
            <a:noFill/>
            <a:ln>
              <a:noFill/>
            </a:ln>
          </p:spPr>
        </p:pic>
        <p:pic>
          <p:nvPicPr>
            <p:cNvPr descr="database.png" id="372" name="Google Shape;372;p43"/>
            <p:cNvPicPr preferRelativeResize="0"/>
            <p:nvPr/>
          </p:nvPicPr>
          <p:blipFill rotWithShape="1">
            <a:blip r:embed="rId7">
              <a:alphaModFix/>
            </a:blip>
            <a:srcRect b="0" l="0" r="0" t="0"/>
            <a:stretch/>
          </p:blipFill>
          <p:spPr>
            <a:xfrm>
              <a:off x="2042570400" y="85"/>
              <a:ext cx="104913211" cy="448452665"/>
            </a:xfrm>
            <a:prstGeom prst="rect">
              <a:avLst/>
            </a:prstGeom>
            <a:noFill/>
            <a:ln>
              <a:noFill/>
            </a:ln>
          </p:spPr>
        </p:pic>
        <p:pic>
          <p:nvPicPr>
            <p:cNvPr descr="database.png" id="373" name="Google Shape;373;p43"/>
            <p:cNvPicPr preferRelativeResize="0"/>
            <p:nvPr/>
          </p:nvPicPr>
          <p:blipFill rotWithShape="1">
            <a:blip r:embed="rId7">
              <a:alphaModFix/>
            </a:blip>
            <a:srcRect b="0" l="0" r="0" t="0"/>
            <a:stretch/>
          </p:blipFill>
          <p:spPr>
            <a:xfrm>
              <a:off x="2038048800" y="256077825"/>
              <a:ext cx="104913211" cy="448452665"/>
            </a:xfrm>
            <a:prstGeom prst="rect">
              <a:avLst/>
            </a:prstGeom>
            <a:noFill/>
            <a:ln>
              <a:noFill/>
            </a:ln>
          </p:spPr>
        </p:pic>
        <p:pic>
          <p:nvPicPr>
            <p:cNvPr descr="icon-load-balancing.png" id="374" name="Google Shape;374;p43"/>
            <p:cNvPicPr preferRelativeResize="0"/>
            <p:nvPr/>
          </p:nvPicPr>
          <p:blipFill rotWithShape="1">
            <a:blip r:embed="rId8">
              <a:alphaModFix/>
            </a:blip>
            <a:srcRect b="0" l="0" r="0" t="0"/>
            <a:stretch/>
          </p:blipFill>
          <p:spPr>
            <a:xfrm>
              <a:off x="1290406300" y="840102100"/>
              <a:ext cx="165984753" cy="709503613"/>
            </a:xfrm>
            <a:prstGeom prst="rect">
              <a:avLst/>
            </a:prstGeom>
            <a:noFill/>
            <a:ln>
              <a:noFill/>
            </a:ln>
          </p:spPr>
        </p:pic>
        <p:sp>
          <p:nvSpPr>
            <p:cNvPr id="375" name="Google Shape;375;p43"/>
            <p:cNvSpPr/>
            <p:nvPr/>
          </p:nvSpPr>
          <p:spPr>
            <a:xfrm rot="660001">
              <a:off x="1424397877" y="1634424377"/>
              <a:ext cx="460283797" cy="209987212"/>
            </a:xfrm>
            <a:custGeom>
              <a:rect b="b" l="l" r="r" t="t"/>
              <a:pathLst>
                <a:path extrusionOk="0" h="258725" w="1562986">
                  <a:moveTo>
                    <a:pt x="0" y="21265"/>
                  </a:moveTo>
                  <a:cubicBezTo>
                    <a:pt x="252523" y="139995"/>
                    <a:pt x="505046" y="258725"/>
                    <a:pt x="765544" y="255181"/>
                  </a:cubicBezTo>
                  <a:cubicBezTo>
                    <a:pt x="1026042" y="251637"/>
                    <a:pt x="1294514" y="125818"/>
                    <a:pt x="1562986" y="0"/>
                  </a:cubicBez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376" name="Google Shape;376;p43"/>
            <p:cNvSpPr/>
            <p:nvPr/>
          </p:nvSpPr>
          <p:spPr>
            <a:xfrm rot="659999">
              <a:off x="1443639596" y="1147344342"/>
              <a:ext cx="455220065" cy="285752988"/>
            </a:xfrm>
            <a:custGeom>
              <a:rect b="b" l="l" r="r" t="t"/>
              <a:pathLst>
                <a:path extrusionOk="0" h="398721" w="1520455">
                  <a:moveTo>
                    <a:pt x="0" y="398721"/>
                  </a:moveTo>
                  <a:cubicBezTo>
                    <a:pt x="186956" y="215309"/>
                    <a:pt x="373912" y="31898"/>
                    <a:pt x="627321" y="15949"/>
                  </a:cubicBezTo>
                  <a:cubicBezTo>
                    <a:pt x="880730" y="0"/>
                    <a:pt x="1520455" y="303028"/>
                    <a:pt x="1520455" y="303028"/>
                  </a:cubicBezTo>
                  <a:lnTo>
                    <a:pt x="1520455" y="303028"/>
                  </a:ln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377" name="Google Shape;377;p43"/>
            <p:cNvSpPr/>
            <p:nvPr/>
          </p:nvSpPr>
          <p:spPr>
            <a:xfrm rot="-779998">
              <a:off x="1425410641" y="495739680"/>
              <a:ext cx="489146518" cy="214316539"/>
            </a:xfrm>
            <a:custGeom>
              <a:rect b="b" l="l" r="r" t="t"/>
              <a:pathLst>
                <a:path extrusionOk="0" h="398721" w="1520455">
                  <a:moveTo>
                    <a:pt x="0" y="398721"/>
                  </a:moveTo>
                  <a:cubicBezTo>
                    <a:pt x="186956" y="215309"/>
                    <a:pt x="373912" y="31898"/>
                    <a:pt x="627321" y="15949"/>
                  </a:cubicBezTo>
                  <a:cubicBezTo>
                    <a:pt x="880730" y="0"/>
                    <a:pt x="1520455" y="303028"/>
                    <a:pt x="1520455" y="303028"/>
                  </a:cubicBezTo>
                  <a:lnTo>
                    <a:pt x="1520455" y="303028"/>
                  </a:ln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378" name="Google Shape;378;p43"/>
            <p:cNvSpPr/>
            <p:nvPr/>
          </p:nvSpPr>
          <p:spPr>
            <a:xfrm rot="-480001">
              <a:off x="1438575876" y="889732892"/>
              <a:ext cx="506869611" cy="116898733"/>
            </a:xfrm>
            <a:custGeom>
              <a:rect b="b" l="l" r="r" t="t"/>
              <a:pathLst>
                <a:path extrusionOk="0" h="258725" w="1562986">
                  <a:moveTo>
                    <a:pt x="0" y="21265"/>
                  </a:moveTo>
                  <a:cubicBezTo>
                    <a:pt x="252523" y="139995"/>
                    <a:pt x="505046" y="258725"/>
                    <a:pt x="765544" y="255181"/>
                  </a:cubicBezTo>
                  <a:cubicBezTo>
                    <a:pt x="1026042" y="251637"/>
                    <a:pt x="1294514" y="125818"/>
                    <a:pt x="1562986" y="0"/>
                  </a:cubicBez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379" name="Google Shape;379;p43"/>
            <p:cNvSpPr/>
            <p:nvPr/>
          </p:nvSpPr>
          <p:spPr>
            <a:xfrm>
              <a:off x="1519594000" y="225139825"/>
              <a:ext cx="289639567" cy="829118188"/>
            </a:xfrm>
            <a:custGeom>
              <a:rect b="b" l="l" r="r" t="t"/>
              <a:pathLst>
                <a:path extrusionOk="0" h="21600" w="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extrusionOk="0" fill="none" h="21600" w="21600">
                  <a:moveTo>
                    <a:pt x="1074" y="12702"/>
                  </a:moveTo>
                  <a:cubicBezTo>
                    <a:pt x="1407" y="12969"/>
                    <a:pt x="1786" y="13110"/>
                    <a:pt x="2172" y="13110"/>
                  </a:cubicBezTo>
                  <a:cubicBezTo>
                    <a:pt x="2228" y="13109"/>
                    <a:pt x="2285" y="13107"/>
                    <a:pt x="2341" y="13101"/>
                  </a:cubicBezTo>
                </a:path>
                <a:path extrusionOk="0" fill="none" h="21600" w="21600">
                  <a:moveTo>
                    <a:pt x="2909" y="17629"/>
                  </a:moveTo>
                  <a:cubicBezTo>
                    <a:pt x="3099" y="17599"/>
                    <a:pt x="3285" y="17535"/>
                    <a:pt x="3463" y="17439"/>
                  </a:cubicBezTo>
                </a:path>
                <a:path extrusionOk="0" fill="none" h="21600" w="21600">
                  <a:moveTo>
                    <a:pt x="7895" y="18680"/>
                  </a:moveTo>
                  <a:cubicBezTo>
                    <a:pt x="7983" y="18985"/>
                    <a:pt x="8095" y="19277"/>
                    <a:pt x="8229" y="19550"/>
                  </a:cubicBezTo>
                </a:path>
                <a:path extrusionOk="0" fill="none" h="21600" w="21600">
                  <a:moveTo>
                    <a:pt x="14267" y="18324"/>
                  </a:moveTo>
                  <a:cubicBezTo>
                    <a:pt x="14336" y="18013"/>
                    <a:pt x="14380" y="17693"/>
                    <a:pt x="14400" y="17370"/>
                  </a:cubicBezTo>
                </a:path>
                <a:path extrusionOk="0" fill="none" h="21600" w="21600">
                  <a:moveTo>
                    <a:pt x="18694" y="15045"/>
                  </a:moveTo>
                  <a:cubicBezTo>
                    <a:pt x="18694" y="15034"/>
                    <a:pt x="18695" y="15024"/>
                    <a:pt x="18695" y="15013"/>
                  </a:cubicBezTo>
                  <a:cubicBezTo>
                    <a:pt x="18695" y="13508"/>
                    <a:pt x="18063" y="12136"/>
                    <a:pt x="17069" y="11477"/>
                  </a:cubicBezTo>
                </a:path>
                <a:path extrusionOk="0" fill="none" h="21600" w="21600">
                  <a:moveTo>
                    <a:pt x="20165" y="8999"/>
                  </a:moveTo>
                  <a:cubicBezTo>
                    <a:pt x="20479" y="8635"/>
                    <a:pt x="20726" y="8177"/>
                    <a:pt x="20889" y="7661"/>
                  </a:cubicBezTo>
                </a:path>
                <a:path extrusionOk="0" fill="none" h="21600" w="21600">
                  <a:moveTo>
                    <a:pt x="19186" y="3344"/>
                  </a:moveTo>
                  <a:cubicBezTo>
                    <a:pt x="19186" y="3328"/>
                    <a:pt x="19187" y="3313"/>
                    <a:pt x="19187" y="3297"/>
                  </a:cubicBezTo>
                  <a:cubicBezTo>
                    <a:pt x="19187" y="3101"/>
                    <a:pt x="19174" y="2905"/>
                    <a:pt x="19148" y="2712"/>
                  </a:cubicBezTo>
                </a:path>
                <a:path extrusionOk="0" fill="none" h="21600" w="21600">
                  <a:moveTo>
                    <a:pt x="14905" y="1165"/>
                  </a:moveTo>
                  <a:cubicBezTo>
                    <a:pt x="14754" y="1408"/>
                    <a:pt x="14629" y="1679"/>
                    <a:pt x="14535" y="1971"/>
                  </a:cubicBezTo>
                </a:path>
                <a:path extrusionOk="0" fill="none" h="21600" w="21600">
                  <a:moveTo>
                    <a:pt x="11221" y="1645"/>
                  </a:moveTo>
                  <a:cubicBezTo>
                    <a:pt x="11140" y="1866"/>
                    <a:pt x="11080" y="2099"/>
                    <a:pt x="11041" y="2340"/>
                  </a:cubicBezTo>
                </a:path>
                <a:path extrusionOk="0" fill="none" h="21600" w="21600">
                  <a:moveTo>
                    <a:pt x="7645" y="3276"/>
                  </a:moveTo>
                  <a:cubicBezTo>
                    <a:pt x="7449" y="3016"/>
                    <a:pt x="7231" y="2790"/>
                    <a:pt x="6995" y="2602"/>
                  </a:cubicBezTo>
                </a:path>
                <a:path extrusionOk="0" fill="none" h="21600" w="21600">
                  <a:moveTo>
                    <a:pt x="1942" y="7186"/>
                  </a:moveTo>
                  <a:cubicBezTo>
                    <a:pt x="1966" y="7426"/>
                    <a:pt x="2004" y="7663"/>
                    <a:pt x="2056" y="7895"/>
                  </a:cubicBezTo>
                </a:path>
              </a:pathLst>
            </a:custGeom>
            <a:gradFill>
              <a:gsLst>
                <a:gs pos="0">
                  <a:srgbClr val="5E9EFF"/>
                </a:gs>
                <a:gs pos="40000">
                  <a:srgbClr val="85C2FF"/>
                </a:gs>
                <a:gs pos="70000">
                  <a:srgbClr val="C4D6EB"/>
                </a:gs>
                <a:gs pos="100000">
                  <a:srgbClr val="FFEBFA"/>
                </a:gs>
              </a:gsLst>
              <a:lin ang="16200038" scaled="0"/>
            </a:gradFill>
            <a:ln cap="flat" cmpd="sng" w="9525">
              <a:solidFill>
                <a:srgbClr val="000000"/>
              </a:solidFill>
              <a:prstDash val="solid"/>
              <a:miter lim="524288"/>
              <a:headEnd len="sm" w="sm" type="none"/>
              <a:tailEnd len="sm" w="sm" type="none"/>
            </a:ln>
            <a:effectLst>
              <a:outerShdw blurRad="63500" dir="2700000" dist="38100">
                <a:srgbClr val="000000">
                  <a:alpha val="3960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380" name="Google Shape;380;p43"/>
            <p:cNvSpPr/>
            <p:nvPr/>
          </p:nvSpPr>
          <p:spPr>
            <a:xfrm>
              <a:off x="1510479600" y="1158169100"/>
              <a:ext cx="289639567" cy="829119573"/>
            </a:xfrm>
            <a:custGeom>
              <a:rect b="b" l="l" r="r" t="t"/>
              <a:pathLst>
                <a:path extrusionOk="0" h="21600" w="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extrusionOk="0" fill="none" h="21600" w="21600">
                  <a:moveTo>
                    <a:pt x="1074" y="12702"/>
                  </a:moveTo>
                  <a:cubicBezTo>
                    <a:pt x="1407" y="12969"/>
                    <a:pt x="1786" y="13110"/>
                    <a:pt x="2172" y="13110"/>
                  </a:cubicBezTo>
                  <a:cubicBezTo>
                    <a:pt x="2228" y="13109"/>
                    <a:pt x="2285" y="13107"/>
                    <a:pt x="2341" y="13101"/>
                  </a:cubicBezTo>
                </a:path>
                <a:path extrusionOk="0" fill="none" h="21600" w="21600">
                  <a:moveTo>
                    <a:pt x="2909" y="17629"/>
                  </a:moveTo>
                  <a:cubicBezTo>
                    <a:pt x="3099" y="17599"/>
                    <a:pt x="3285" y="17535"/>
                    <a:pt x="3463" y="17439"/>
                  </a:cubicBezTo>
                </a:path>
                <a:path extrusionOk="0" fill="none" h="21600" w="21600">
                  <a:moveTo>
                    <a:pt x="7895" y="18680"/>
                  </a:moveTo>
                  <a:cubicBezTo>
                    <a:pt x="7983" y="18985"/>
                    <a:pt x="8095" y="19277"/>
                    <a:pt x="8229" y="19550"/>
                  </a:cubicBezTo>
                </a:path>
                <a:path extrusionOk="0" fill="none" h="21600" w="21600">
                  <a:moveTo>
                    <a:pt x="14267" y="18324"/>
                  </a:moveTo>
                  <a:cubicBezTo>
                    <a:pt x="14336" y="18013"/>
                    <a:pt x="14380" y="17693"/>
                    <a:pt x="14400" y="17370"/>
                  </a:cubicBezTo>
                </a:path>
                <a:path extrusionOk="0" fill="none" h="21600" w="21600">
                  <a:moveTo>
                    <a:pt x="18694" y="15045"/>
                  </a:moveTo>
                  <a:cubicBezTo>
                    <a:pt x="18694" y="15034"/>
                    <a:pt x="18695" y="15024"/>
                    <a:pt x="18695" y="15013"/>
                  </a:cubicBezTo>
                  <a:cubicBezTo>
                    <a:pt x="18695" y="13508"/>
                    <a:pt x="18063" y="12136"/>
                    <a:pt x="17069" y="11477"/>
                  </a:cubicBezTo>
                </a:path>
                <a:path extrusionOk="0" fill="none" h="21600" w="21600">
                  <a:moveTo>
                    <a:pt x="20165" y="8999"/>
                  </a:moveTo>
                  <a:cubicBezTo>
                    <a:pt x="20479" y="8635"/>
                    <a:pt x="20726" y="8177"/>
                    <a:pt x="20889" y="7661"/>
                  </a:cubicBezTo>
                </a:path>
                <a:path extrusionOk="0" fill="none" h="21600" w="21600">
                  <a:moveTo>
                    <a:pt x="19186" y="3344"/>
                  </a:moveTo>
                  <a:cubicBezTo>
                    <a:pt x="19186" y="3328"/>
                    <a:pt x="19187" y="3313"/>
                    <a:pt x="19187" y="3297"/>
                  </a:cubicBezTo>
                  <a:cubicBezTo>
                    <a:pt x="19187" y="3101"/>
                    <a:pt x="19174" y="2905"/>
                    <a:pt x="19148" y="2712"/>
                  </a:cubicBezTo>
                </a:path>
                <a:path extrusionOk="0" fill="none" h="21600" w="21600">
                  <a:moveTo>
                    <a:pt x="14905" y="1165"/>
                  </a:moveTo>
                  <a:cubicBezTo>
                    <a:pt x="14754" y="1408"/>
                    <a:pt x="14629" y="1679"/>
                    <a:pt x="14535" y="1971"/>
                  </a:cubicBezTo>
                </a:path>
                <a:path extrusionOk="0" fill="none" h="21600" w="21600">
                  <a:moveTo>
                    <a:pt x="11221" y="1645"/>
                  </a:moveTo>
                  <a:cubicBezTo>
                    <a:pt x="11140" y="1866"/>
                    <a:pt x="11080" y="2099"/>
                    <a:pt x="11041" y="2340"/>
                  </a:cubicBezTo>
                </a:path>
                <a:path extrusionOk="0" fill="none" h="21600" w="21600">
                  <a:moveTo>
                    <a:pt x="7645" y="3276"/>
                  </a:moveTo>
                  <a:cubicBezTo>
                    <a:pt x="7449" y="3016"/>
                    <a:pt x="7231" y="2790"/>
                    <a:pt x="6995" y="2602"/>
                  </a:cubicBezTo>
                </a:path>
                <a:path extrusionOk="0" fill="none" h="21600" w="21600">
                  <a:moveTo>
                    <a:pt x="1942" y="7186"/>
                  </a:moveTo>
                  <a:cubicBezTo>
                    <a:pt x="1966" y="7426"/>
                    <a:pt x="2004" y="7663"/>
                    <a:pt x="2056" y="7895"/>
                  </a:cubicBezTo>
                </a:path>
              </a:pathLst>
            </a:custGeom>
            <a:gradFill>
              <a:gsLst>
                <a:gs pos="0">
                  <a:srgbClr val="5E9EFF"/>
                </a:gs>
                <a:gs pos="40000">
                  <a:srgbClr val="85C2FF"/>
                </a:gs>
                <a:gs pos="70000">
                  <a:srgbClr val="C4D6EB"/>
                </a:gs>
                <a:gs pos="100000">
                  <a:srgbClr val="FFEBFA"/>
                </a:gs>
              </a:gsLst>
              <a:lin ang="16200038" scaled="0"/>
            </a:gradFill>
            <a:ln cap="flat" cmpd="sng" w="9525">
              <a:solidFill>
                <a:srgbClr val="000000"/>
              </a:solidFill>
              <a:prstDash val="solid"/>
              <a:miter lim="524288"/>
              <a:headEnd len="sm" w="sm" type="none"/>
              <a:tailEnd len="sm" w="sm" type="none"/>
            </a:ln>
            <a:effectLst>
              <a:outerShdw blurRad="63500" dir="2700000" dist="38100">
                <a:srgbClr val="000000">
                  <a:alpha val="3960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44"/>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Clients and Servers</a:t>
            </a:r>
            <a:endParaRPr/>
          </a:p>
        </p:txBody>
      </p:sp>
      <p:sp>
        <p:nvSpPr>
          <p:cNvPr id="387" name="Google Shape;387;p44"/>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General interaction between a client and a server.</a:t>
            </a:r>
            <a:endParaRPr/>
          </a:p>
          <a:p>
            <a:pPr indent="-262890" lvl="0" marL="342900" rtl="0" algn="l">
              <a:lnSpc>
                <a:spcPct val="100000"/>
              </a:lnSpc>
              <a:spcBef>
                <a:spcPts val="420"/>
              </a:spcBef>
              <a:spcAft>
                <a:spcPts val="0"/>
              </a:spcAft>
              <a:buSzPts val="1260"/>
              <a:buNone/>
            </a:pPr>
            <a:r>
              <a:t/>
            </a:r>
            <a:endParaRPr b="0" i="0" sz="2100" u="none">
              <a:solidFill>
                <a:srgbClr val="0000FF"/>
              </a:solidFill>
              <a:latin typeface="Arial"/>
              <a:ea typeface="Arial"/>
              <a:cs typeface="Arial"/>
              <a:sym typeface="Arial"/>
            </a:endParaRPr>
          </a:p>
        </p:txBody>
      </p:sp>
      <p:pic>
        <p:nvPicPr>
          <p:cNvPr id="388" name="Google Shape;388;p44"/>
          <p:cNvPicPr preferRelativeResize="0"/>
          <p:nvPr/>
        </p:nvPicPr>
        <p:blipFill rotWithShape="1">
          <a:blip r:embed="rId3">
            <a:alphaModFix/>
          </a:blip>
          <a:srcRect b="40481" l="32923" r="30141" t="46827"/>
          <a:stretch/>
        </p:blipFill>
        <p:spPr>
          <a:xfrm>
            <a:off x="1295400" y="2667000"/>
            <a:ext cx="6581776" cy="32003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45"/>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A service provided by multiple servers</a:t>
            </a:r>
            <a:endParaRPr/>
          </a:p>
        </p:txBody>
      </p:sp>
      <p:sp>
        <p:nvSpPr>
          <p:cNvPr id="395" name="Google Shape;395;p45"/>
          <p:cNvSpPr txBox="1"/>
          <p:nvPr>
            <p:ph idx="1" type="body"/>
          </p:nvPr>
        </p:nvSpPr>
        <p:spPr>
          <a:xfrm>
            <a:off x="609600" y="5867400"/>
            <a:ext cx="8305800" cy="7620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accent2"/>
              </a:buClr>
              <a:buSzPts val="900"/>
              <a:buFont typeface="Noto Sans Symbols"/>
              <a:buChar char="■"/>
            </a:pPr>
            <a:r>
              <a:rPr b="0" i="0" lang="en-US" sz="1500" u="none">
                <a:solidFill>
                  <a:srgbClr val="0000FF"/>
                </a:solidFill>
                <a:latin typeface="Arial"/>
                <a:ea typeface="Arial"/>
                <a:cs typeface="Arial"/>
                <a:sym typeface="Arial"/>
              </a:rPr>
              <a:t>Services may be implemented as several server processes in separate host computers. </a:t>
            </a:r>
            <a:endParaRPr/>
          </a:p>
          <a:p>
            <a:pPr indent="-342900" lvl="0" marL="342900" rtl="0" algn="l">
              <a:lnSpc>
                <a:spcPct val="80000"/>
              </a:lnSpc>
              <a:spcBef>
                <a:spcPts val="300"/>
              </a:spcBef>
              <a:spcAft>
                <a:spcPts val="0"/>
              </a:spcAft>
              <a:buClr>
                <a:schemeClr val="accent2"/>
              </a:buClr>
              <a:buSzPts val="900"/>
              <a:buFont typeface="Noto Sans Symbols"/>
              <a:buChar char="■"/>
            </a:pPr>
            <a:r>
              <a:rPr b="0" i="0" lang="en-US" sz="1500" u="none">
                <a:solidFill>
                  <a:srgbClr val="0000FF"/>
                </a:solidFill>
                <a:latin typeface="Arial"/>
                <a:ea typeface="Arial"/>
                <a:cs typeface="Arial"/>
                <a:sym typeface="Arial"/>
              </a:rPr>
              <a:t>Example: Cluster based Web servers and apps such as Google, parallel databases Oracle</a:t>
            </a:r>
            <a:endParaRPr/>
          </a:p>
        </p:txBody>
      </p:sp>
      <p:pic>
        <p:nvPicPr>
          <p:cNvPr id="396" name="Google Shape;396;p45"/>
          <p:cNvPicPr preferRelativeResize="0"/>
          <p:nvPr/>
        </p:nvPicPr>
        <p:blipFill rotWithShape="1">
          <a:blip r:embed="rId3">
            <a:alphaModFix/>
          </a:blip>
          <a:srcRect b="0" l="0" r="0" t="0"/>
          <a:stretch/>
        </p:blipFill>
        <p:spPr>
          <a:xfrm>
            <a:off x="1462087" y="1350962"/>
            <a:ext cx="5908674" cy="459263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46"/>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Proxy servers (replication transparency) and caches: Web proxy server</a:t>
            </a:r>
            <a:endParaRPr/>
          </a:p>
        </p:txBody>
      </p:sp>
      <p:sp>
        <p:nvSpPr>
          <p:cNvPr id="403" name="Google Shape;403;p46"/>
          <p:cNvSpPr txBox="1"/>
          <p:nvPr>
            <p:ph idx="1" type="body"/>
          </p:nvPr>
        </p:nvSpPr>
        <p:spPr>
          <a:xfrm>
            <a:off x="609600" y="3962400"/>
            <a:ext cx="8305800" cy="2170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1800"/>
              <a:buFont typeface="Noto Sans Symbols"/>
              <a:buChar char="■"/>
            </a:pPr>
            <a:r>
              <a:rPr b="0" i="0" lang="en-US" sz="3000" u="none">
                <a:solidFill>
                  <a:srgbClr val="0000FF"/>
                </a:solidFill>
                <a:latin typeface="Arial"/>
                <a:ea typeface="Arial"/>
                <a:cs typeface="Arial"/>
                <a:sym typeface="Arial"/>
              </a:rPr>
              <a:t>A cache is a store of recently used data.</a:t>
            </a:r>
            <a:endParaRPr/>
          </a:p>
        </p:txBody>
      </p:sp>
      <p:pic>
        <p:nvPicPr>
          <p:cNvPr id="404" name="Google Shape;404;p46"/>
          <p:cNvPicPr preferRelativeResize="0"/>
          <p:nvPr/>
        </p:nvPicPr>
        <p:blipFill rotWithShape="1">
          <a:blip r:embed="rId3">
            <a:alphaModFix/>
          </a:blip>
          <a:srcRect b="0" l="0" r="0" t="0"/>
          <a:stretch/>
        </p:blipFill>
        <p:spPr>
          <a:xfrm>
            <a:off x="914400" y="1447800"/>
            <a:ext cx="7011988" cy="2376487"/>
          </a:xfrm>
          <a:prstGeom prst="rect">
            <a:avLst/>
          </a:prstGeom>
          <a:noFill/>
          <a:ln>
            <a:noFill/>
          </a:ln>
        </p:spPr>
      </p:pic>
      <p:pic>
        <p:nvPicPr>
          <p:cNvPr id="405" name="Google Shape;405;p46"/>
          <p:cNvPicPr preferRelativeResize="0"/>
          <p:nvPr/>
        </p:nvPicPr>
        <p:blipFill rotWithShape="1">
          <a:blip r:embed="rId4">
            <a:alphaModFix/>
          </a:blip>
          <a:srcRect b="0" l="0" r="0" t="0"/>
          <a:stretch/>
        </p:blipFill>
        <p:spPr>
          <a:xfrm>
            <a:off x="762000" y="4572000"/>
            <a:ext cx="7294562" cy="1057275"/>
          </a:xfrm>
          <a:prstGeom prst="rect">
            <a:avLst/>
          </a:prstGeom>
          <a:noFill/>
          <a:ln>
            <a:noFill/>
          </a:ln>
        </p:spPr>
      </p:pic>
      <p:pic>
        <p:nvPicPr>
          <p:cNvPr id="406" name="Google Shape;406;p46"/>
          <p:cNvPicPr preferRelativeResize="0"/>
          <p:nvPr/>
        </p:nvPicPr>
        <p:blipFill/>
        <p:spPr>
          <a:xfrm>
            <a:off x="838200" y="5638800"/>
            <a:ext cx="7313612" cy="1228725"/>
          </a:xfrm>
          <a:prstGeom prst="rect">
            <a:avLst/>
          </a:prstGeom>
          <a:solidFill>
            <a:srgbClr val="FFFFFF"/>
          </a:solid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47"/>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Peer Processes: A distributed application based on peer processes</a:t>
            </a:r>
            <a:endParaRPr/>
          </a:p>
        </p:txBody>
      </p:sp>
      <p:sp>
        <p:nvSpPr>
          <p:cNvPr id="413" name="Google Shape;413;p47"/>
          <p:cNvSpPr txBox="1"/>
          <p:nvPr>
            <p:ph idx="1" type="body"/>
          </p:nvPr>
        </p:nvSpPr>
        <p:spPr>
          <a:xfrm>
            <a:off x="609600" y="5562600"/>
            <a:ext cx="8305800" cy="12954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accent2"/>
              </a:buClr>
              <a:buSzPts val="1020"/>
              <a:buFont typeface="Noto Sans Symbols"/>
              <a:buChar char="■"/>
            </a:pPr>
            <a:r>
              <a:rPr b="0" i="0" lang="en-US" sz="1700" u="none">
                <a:solidFill>
                  <a:srgbClr val="0000FF"/>
                </a:solidFill>
                <a:latin typeface="Arial"/>
                <a:ea typeface="Arial"/>
                <a:cs typeface="Arial"/>
                <a:sym typeface="Arial"/>
              </a:rPr>
              <a:t>All of the processes play similar roles, interacting cooperatively as peers to perform distributed activities or computations without distinction between clients and servers. E.g., music sharing systems Gnutella, Napster, Kaza, etc.</a:t>
            </a:r>
            <a:endParaRPr/>
          </a:p>
          <a:p>
            <a:pPr indent="-342900" lvl="0" marL="342900" rtl="0" algn="l">
              <a:lnSpc>
                <a:spcPct val="80000"/>
              </a:lnSpc>
              <a:spcBef>
                <a:spcPts val="340"/>
              </a:spcBef>
              <a:spcAft>
                <a:spcPts val="0"/>
              </a:spcAft>
              <a:buClr>
                <a:schemeClr val="accent2"/>
              </a:buClr>
              <a:buSzPts val="1020"/>
              <a:buFont typeface="Noto Sans Symbols"/>
              <a:buChar char="■"/>
            </a:pPr>
            <a:r>
              <a:rPr b="0" i="0" lang="en-US" sz="1700" u="none">
                <a:solidFill>
                  <a:srgbClr val="0000FF"/>
                </a:solidFill>
                <a:latin typeface="Arial"/>
                <a:ea typeface="Arial"/>
                <a:cs typeface="Arial"/>
                <a:sym typeface="Arial"/>
              </a:rPr>
              <a:t>Distributed “</a:t>
            </a:r>
            <a:r>
              <a:rPr b="1" i="0" lang="en-US" sz="1700" u="none">
                <a:solidFill>
                  <a:srgbClr val="0000FF"/>
                </a:solidFill>
                <a:latin typeface="Arial"/>
                <a:ea typeface="Arial"/>
                <a:cs typeface="Arial"/>
                <a:sym typeface="Arial"/>
              </a:rPr>
              <a:t>white board</a:t>
            </a:r>
            <a:r>
              <a:rPr b="0" i="0" lang="en-US" sz="1700" u="none">
                <a:solidFill>
                  <a:srgbClr val="0000FF"/>
                </a:solidFill>
                <a:latin typeface="Arial"/>
                <a:ea typeface="Arial"/>
                <a:cs typeface="Arial"/>
                <a:sym typeface="Arial"/>
              </a:rPr>
              <a:t>” – users on several computers to view and interactively modify a picture between them.</a:t>
            </a:r>
            <a:endParaRPr/>
          </a:p>
        </p:txBody>
      </p:sp>
      <p:pic>
        <p:nvPicPr>
          <p:cNvPr id="414" name="Google Shape;414;p47"/>
          <p:cNvPicPr preferRelativeResize="0"/>
          <p:nvPr/>
        </p:nvPicPr>
        <p:blipFill rotWithShape="1">
          <a:blip r:embed="rId3">
            <a:alphaModFix/>
          </a:blip>
          <a:srcRect b="0" l="0" r="0" t="0"/>
          <a:stretch/>
        </p:blipFill>
        <p:spPr>
          <a:xfrm>
            <a:off x="1992312" y="1362075"/>
            <a:ext cx="4941886" cy="3971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48"/>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P2P with a Centralized Index Server </a:t>
            </a:r>
            <a:br>
              <a:rPr b="0" i="0" lang="en-US" sz="3200" u="none">
                <a:solidFill>
                  <a:srgbClr val="FFFF00"/>
                </a:solidFill>
                <a:latin typeface="Arial"/>
                <a:ea typeface="Arial"/>
                <a:cs typeface="Arial"/>
                <a:sym typeface="Arial"/>
              </a:rPr>
            </a:br>
            <a:r>
              <a:rPr b="0" i="0" lang="en-US" sz="3200" u="none">
                <a:solidFill>
                  <a:srgbClr val="FFFF00"/>
                </a:solidFill>
                <a:latin typeface="Arial"/>
                <a:ea typeface="Arial"/>
                <a:cs typeface="Arial"/>
                <a:sym typeface="Arial"/>
              </a:rPr>
              <a:t>(e.g. Napster Architecture)</a:t>
            </a:r>
            <a:endParaRPr/>
          </a:p>
        </p:txBody>
      </p:sp>
      <p:sp>
        <p:nvSpPr>
          <p:cNvPr id="420" name="Google Shape;420;p48"/>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228600" lvl="0" marL="342900" marR="0" rtl="0" algn="l">
              <a:lnSpc>
                <a:spcPct val="100000"/>
              </a:lnSpc>
              <a:spcBef>
                <a:spcPts val="0"/>
              </a:spcBef>
              <a:spcAft>
                <a:spcPts val="0"/>
              </a:spcAft>
              <a:buClr>
                <a:schemeClr val="accent2"/>
              </a:buClr>
              <a:buSzPts val="1800"/>
              <a:buFont typeface="Noto Sans Symbols"/>
              <a:buNone/>
            </a:pPr>
            <a:r>
              <a:t/>
            </a:r>
            <a:endParaRPr sz="3000">
              <a:solidFill>
                <a:srgbClr val="0000FF"/>
              </a:solidFill>
              <a:latin typeface="Arial"/>
              <a:ea typeface="Arial"/>
              <a:cs typeface="Arial"/>
              <a:sym typeface="Arial"/>
            </a:endParaRPr>
          </a:p>
        </p:txBody>
      </p:sp>
      <p:grpSp>
        <p:nvGrpSpPr>
          <p:cNvPr id="421" name="Google Shape;421;p48"/>
          <p:cNvGrpSpPr/>
          <p:nvPr/>
        </p:nvGrpSpPr>
        <p:grpSpPr>
          <a:xfrm>
            <a:off x="1561944" y="2159818"/>
            <a:ext cx="5200342" cy="3588318"/>
            <a:chOff x="0" y="0"/>
            <a:chExt cx="2147483647" cy="2147483647"/>
          </a:xfrm>
        </p:grpSpPr>
        <p:pic>
          <p:nvPicPr>
            <p:cNvPr descr="C:\Documents and Settings\csve\Local Settings\Temporary Internet Files\Content.IE5\KPABW9QF\MC900435242[1].png" id="422" name="Google Shape;422;p48"/>
            <p:cNvPicPr preferRelativeResize="0"/>
            <p:nvPr/>
          </p:nvPicPr>
          <p:blipFill rotWithShape="1">
            <a:blip r:embed="rId3">
              <a:alphaModFix/>
            </a:blip>
            <a:srcRect b="0" l="0" r="0" t="0"/>
            <a:stretch/>
          </p:blipFill>
          <p:spPr>
            <a:xfrm flipH="1">
              <a:off x="1674222129" y="119855082"/>
              <a:ext cx="163728965" cy="428905260"/>
            </a:xfrm>
            <a:prstGeom prst="rect">
              <a:avLst/>
            </a:prstGeom>
            <a:noFill/>
            <a:ln>
              <a:noFill/>
            </a:ln>
          </p:spPr>
        </p:pic>
        <p:pic>
          <p:nvPicPr>
            <p:cNvPr descr="1283226206_1 - Macbook Pro.png" id="423" name="Google Shape;423;p48"/>
            <p:cNvPicPr preferRelativeResize="0"/>
            <p:nvPr/>
          </p:nvPicPr>
          <p:blipFill/>
          <p:spPr>
            <a:xfrm flipH="1">
              <a:off x="262300366" y="0"/>
              <a:ext cx="204085155" cy="285936828"/>
            </a:xfrm>
            <a:prstGeom prst="rect">
              <a:avLst/>
            </a:prstGeom>
            <a:solidFill>
              <a:srgbClr val="FFFFFF"/>
            </a:solidFill>
            <a:ln>
              <a:noFill/>
            </a:ln>
          </p:spPr>
        </p:pic>
        <p:sp>
          <p:nvSpPr>
            <p:cNvPr id="424" name="Google Shape;424;p48"/>
            <p:cNvSpPr/>
            <p:nvPr/>
          </p:nvSpPr>
          <p:spPr>
            <a:xfrm>
              <a:off x="235417859" y="249770753"/>
              <a:ext cx="220430590" cy="108595662"/>
            </a:xfrm>
            <a:prstGeom prst="roundRect">
              <a:avLst>
                <a:gd fmla="val 16667" name="adj"/>
              </a:avLst>
            </a:prstGeom>
            <a:gradFill>
              <a:gsLst>
                <a:gs pos="0">
                  <a:srgbClr val="FC0128"/>
                </a:gs>
                <a:gs pos="100000">
                  <a:srgbClr val="960000"/>
                </a:gs>
              </a:gsLst>
              <a:lin ang="5400012" scaled="0"/>
            </a:gradFill>
            <a:ln cap="flat" cmpd="sng" w="9525">
              <a:solidFill>
                <a:srgbClr val="C00000"/>
              </a:solidFill>
              <a:prstDash val="solid"/>
              <a:miter lim="800000"/>
              <a:headEnd len="sm" w="sm" type="none"/>
              <a:tailEnd len="sm" w="sm" type="none"/>
            </a:ln>
            <a:effectLst>
              <a:outerShdw blurRad="63500" dir="2700000" dist="38100">
                <a:srgbClr val="000000">
                  <a:alpha val="3960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Times New Roman"/>
                <a:buNone/>
              </a:pPr>
              <a:r>
                <a:rPr b="0" i="0" lang="en-US" sz="1200" u="none" cap="none" strike="noStrike">
                  <a:solidFill>
                    <a:schemeClr val="lt1"/>
                  </a:solidFill>
                  <a:latin typeface="Times New Roman"/>
                  <a:ea typeface="Times New Roman"/>
                  <a:cs typeface="Times New Roman"/>
                  <a:sym typeface="Times New Roman"/>
                </a:rPr>
                <a:t>peer</a:t>
              </a:r>
              <a:endParaRPr b="0" i="0" sz="1400" u="none" cap="none" strike="noStrike">
                <a:solidFill>
                  <a:srgbClr val="000000"/>
                </a:solidFill>
                <a:latin typeface="Arial"/>
                <a:ea typeface="Arial"/>
                <a:cs typeface="Arial"/>
                <a:sym typeface="Arial"/>
              </a:endParaRPr>
            </a:p>
          </p:txBody>
        </p:sp>
        <p:sp>
          <p:nvSpPr>
            <p:cNvPr id="425" name="Google Shape;425;p48"/>
            <p:cNvSpPr/>
            <p:nvPr/>
          </p:nvSpPr>
          <p:spPr>
            <a:xfrm>
              <a:off x="1620447807" y="441623374"/>
              <a:ext cx="220430590" cy="108595662"/>
            </a:xfrm>
            <a:prstGeom prst="roundRect">
              <a:avLst>
                <a:gd fmla="val 16667" name="adj"/>
              </a:avLst>
            </a:prstGeom>
            <a:gradFill>
              <a:gsLst>
                <a:gs pos="0">
                  <a:srgbClr val="FC0128"/>
                </a:gs>
                <a:gs pos="100000">
                  <a:srgbClr val="960000"/>
                </a:gs>
              </a:gsLst>
              <a:lin ang="5400012" scaled="0"/>
            </a:gradFill>
            <a:ln cap="flat" cmpd="sng" w="9525">
              <a:solidFill>
                <a:srgbClr val="C00000"/>
              </a:solidFill>
              <a:prstDash val="solid"/>
              <a:miter lim="800000"/>
              <a:headEnd len="sm" w="sm" type="none"/>
              <a:tailEnd len="sm" w="sm" type="none"/>
            </a:ln>
            <a:effectLst>
              <a:outerShdw blurRad="63500" dir="2700000" dist="38100">
                <a:srgbClr val="000000">
                  <a:alpha val="3960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Times New Roman"/>
                <a:buNone/>
              </a:pPr>
              <a:r>
                <a:rPr b="0" i="0" lang="en-US" sz="1200" u="none" cap="none" strike="noStrike">
                  <a:solidFill>
                    <a:schemeClr val="lt1"/>
                  </a:solidFill>
                  <a:latin typeface="Times New Roman"/>
                  <a:ea typeface="Times New Roman"/>
                  <a:cs typeface="Times New Roman"/>
                  <a:sym typeface="Times New Roman"/>
                </a:rPr>
                <a:t>peer</a:t>
              </a:r>
              <a:endParaRPr b="0" i="0" sz="1400" u="none" cap="none" strike="noStrike">
                <a:solidFill>
                  <a:srgbClr val="000000"/>
                </a:solidFill>
                <a:latin typeface="Arial"/>
                <a:ea typeface="Arial"/>
                <a:cs typeface="Arial"/>
                <a:sym typeface="Arial"/>
              </a:endParaRPr>
            </a:p>
          </p:txBody>
        </p:sp>
        <p:sp>
          <p:nvSpPr>
            <p:cNvPr id="426" name="Google Shape;426;p48"/>
            <p:cNvSpPr/>
            <p:nvPr/>
          </p:nvSpPr>
          <p:spPr>
            <a:xfrm rot="1439998">
              <a:off x="433992843" y="285969068"/>
              <a:ext cx="424000996" cy="99546470"/>
            </a:xfrm>
            <a:custGeom>
              <a:rect b="b" l="l" r="r" t="t"/>
              <a:pathLst>
                <a:path extrusionOk="0" h="398721" w="1520455">
                  <a:moveTo>
                    <a:pt x="0" y="398721"/>
                  </a:moveTo>
                  <a:cubicBezTo>
                    <a:pt x="186956" y="215309"/>
                    <a:pt x="373912" y="31898"/>
                    <a:pt x="627321" y="15949"/>
                  </a:cubicBezTo>
                  <a:cubicBezTo>
                    <a:pt x="880730" y="0"/>
                    <a:pt x="1520455" y="303028"/>
                    <a:pt x="1520455" y="303028"/>
                  </a:cubicBezTo>
                  <a:lnTo>
                    <a:pt x="1520455" y="303028"/>
                  </a:ln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pic>
          <p:nvPicPr>
            <p:cNvPr descr="C:\Documents and Settings\csve\Local Settings\Temporary Internet Files\Content.IE5\KPABW9QF\MC900435242[1].png" id="427" name="Google Shape;427;p48"/>
            <p:cNvPicPr preferRelativeResize="0"/>
            <p:nvPr/>
          </p:nvPicPr>
          <p:blipFill rotWithShape="1">
            <a:blip r:embed="rId3">
              <a:alphaModFix/>
            </a:blip>
            <a:srcRect b="0" l="0" r="0" t="0"/>
            <a:stretch/>
          </p:blipFill>
          <p:spPr>
            <a:xfrm flipH="1">
              <a:off x="1943524314" y="681293618"/>
              <a:ext cx="163728965" cy="428905260"/>
            </a:xfrm>
            <a:prstGeom prst="rect">
              <a:avLst/>
            </a:prstGeom>
            <a:noFill/>
            <a:ln>
              <a:noFill/>
            </a:ln>
          </p:spPr>
        </p:pic>
        <p:sp>
          <p:nvSpPr>
            <p:cNvPr id="428" name="Google Shape;428;p48"/>
            <p:cNvSpPr/>
            <p:nvPr/>
          </p:nvSpPr>
          <p:spPr>
            <a:xfrm>
              <a:off x="1927052690" y="987317410"/>
              <a:ext cx="220430956" cy="108595662"/>
            </a:xfrm>
            <a:prstGeom prst="roundRect">
              <a:avLst>
                <a:gd fmla="val 16667" name="adj"/>
              </a:avLst>
            </a:prstGeom>
            <a:gradFill>
              <a:gsLst>
                <a:gs pos="0">
                  <a:srgbClr val="FC0128"/>
                </a:gs>
                <a:gs pos="100000">
                  <a:srgbClr val="960000"/>
                </a:gs>
              </a:gsLst>
              <a:lin ang="5400012" scaled="0"/>
            </a:gradFill>
            <a:ln cap="flat" cmpd="sng" w="9525">
              <a:solidFill>
                <a:srgbClr val="C00000"/>
              </a:solidFill>
              <a:prstDash val="solid"/>
              <a:miter lim="800000"/>
              <a:headEnd len="sm" w="sm" type="none"/>
              <a:tailEnd len="sm" w="sm" type="none"/>
            </a:ln>
            <a:effectLst>
              <a:outerShdw blurRad="63500" dir="2700000" dist="38100">
                <a:srgbClr val="000000">
                  <a:alpha val="3960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Times New Roman"/>
                <a:buNone/>
              </a:pPr>
              <a:r>
                <a:rPr b="0" i="0" lang="en-US" sz="1200" u="none" cap="none" strike="noStrike">
                  <a:solidFill>
                    <a:schemeClr val="lt1"/>
                  </a:solidFill>
                  <a:latin typeface="Times New Roman"/>
                  <a:ea typeface="Times New Roman"/>
                  <a:cs typeface="Times New Roman"/>
                  <a:sym typeface="Times New Roman"/>
                </a:rPr>
                <a:t>peer</a:t>
              </a:r>
              <a:endParaRPr b="0" i="0" sz="1400" u="none" cap="none" strike="noStrike">
                <a:solidFill>
                  <a:srgbClr val="000000"/>
                </a:solidFill>
                <a:latin typeface="Arial"/>
                <a:ea typeface="Arial"/>
                <a:cs typeface="Arial"/>
                <a:sym typeface="Arial"/>
              </a:endParaRPr>
            </a:p>
          </p:txBody>
        </p:sp>
        <p:pic>
          <p:nvPicPr>
            <p:cNvPr descr="C:\Documents and Settings\csve\Local Settings\Temporary Internet Files\Content.IE5\KPABW9QF\MC900435242[1].png" id="429" name="Google Shape;429;p48"/>
            <p:cNvPicPr preferRelativeResize="0"/>
            <p:nvPr/>
          </p:nvPicPr>
          <p:blipFill rotWithShape="1">
            <a:blip r:embed="rId3">
              <a:alphaModFix/>
            </a:blip>
            <a:srcRect b="0" l="0" r="0" t="0"/>
            <a:stretch/>
          </p:blipFill>
          <p:spPr>
            <a:xfrm flipH="1">
              <a:off x="1246560953" y="1717297992"/>
              <a:ext cx="163728965" cy="428905260"/>
            </a:xfrm>
            <a:prstGeom prst="rect">
              <a:avLst/>
            </a:prstGeom>
            <a:noFill/>
            <a:ln>
              <a:noFill/>
            </a:ln>
          </p:spPr>
        </p:pic>
        <p:sp>
          <p:nvSpPr>
            <p:cNvPr id="430" name="Google Shape;430;p48"/>
            <p:cNvSpPr/>
            <p:nvPr/>
          </p:nvSpPr>
          <p:spPr>
            <a:xfrm>
              <a:off x="1192699631" y="2038887984"/>
              <a:ext cx="220430956" cy="108595662"/>
            </a:xfrm>
            <a:prstGeom prst="roundRect">
              <a:avLst>
                <a:gd fmla="val 16667" name="adj"/>
              </a:avLst>
            </a:prstGeom>
            <a:gradFill>
              <a:gsLst>
                <a:gs pos="0">
                  <a:srgbClr val="FC0128"/>
                </a:gs>
                <a:gs pos="100000">
                  <a:srgbClr val="960000"/>
                </a:gs>
              </a:gsLst>
              <a:lin ang="5400012" scaled="0"/>
            </a:gradFill>
            <a:ln cap="flat" cmpd="sng" w="9525">
              <a:solidFill>
                <a:srgbClr val="C00000"/>
              </a:solidFill>
              <a:prstDash val="solid"/>
              <a:miter lim="800000"/>
              <a:headEnd len="sm" w="sm" type="none"/>
              <a:tailEnd len="sm" w="sm" type="none"/>
            </a:ln>
            <a:effectLst>
              <a:outerShdw blurRad="63500" dir="2700000" dist="38100">
                <a:srgbClr val="000000">
                  <a:alpha val="3960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Times New Roman"/>
                <a:buNone/>
              </a:pPr>
              <a:r>
                <a:rPr b="0" i="0" lang="en-US" sz="1200" u="none" cap="none" strike="noStrike">
                  <a:solidFill>
                    <a:schemeClr val="lt1"/>
                  </a:solidFill>
                  <a:latin typeface="Times New Roman"/>
                  <a:ea typeface="Times New Roman"/>
                  <a:cs typeface="Times New Roman"/>
                  <a:sym typeface="Times New Roman"/>
                </a:rPr>
                <a:t>peer</a:t>
              </a:r>
              <a:endParaRPr b="0" i="0" sz="1400" u="none" cap="none" strike="noStrike">
                <a:solidFill>
                  <a:srgbClr val="000000"/>
                </a:solidFill>
                <a:latin typeface="Arial"/>
                <a:ea typeface="Arial"/>
                <a:cs typeface="Arial"/>
                <a:sym typeface="Arial"/>
              </a:endParaRPr>
            </a:p>
          </p:txBody>
        </p:sp>
        <p:pic>
          <p:nvPicPr>
            <p:cNvPr descr="C:\Documents and Settings\csve\Local Settings\Temporary Internet Files\Content.IE5\KPABW9QF\MC900435242[1].png" id="431" name="Google Shape;431;p48"/>
            <p:cNvPicPr preferRelativeResize="0"/>
            <p:nvPr/>
          </p:nvPicPr>
          <p:blipFill rotWithShape="1">
            <a:blip r:embed="rId3">
              <a:alphaModFix/>
            </a:blip>
            <a:srcRect b="0" l="0" r="0" t="0"/>
            <a:stretch/>
          </p:blipFill>
          <p:spPr>
            <a:xfrm flipH="1">
              <a:off x="452968447" y="1578557596"/>
              <a:ext cx="163728965" cy="428905260"/>
            </a:xfrm>
            <a:prstGeom prst="rect">
              <a:avLst/>
            </a:prstGeom>
            <a:noFill/>
            <a:ln>
              <a:noFill/>
            </a:ln>
          </p:spPr>
        </p:pic>
        <p:sp>
          <p:nvSpPr>
            <p:cNvPr id="432" name="Google Shape;432;p48"/>
            <p:cNvSpPr/>
            <p:nvPr/>
          </p:nvSpPr>
          <p:spPr>
            <a:xfrm>
              <a:off x="399023700" y="1900427988"/>
              <a:ext cx="220430590" cy="108595662"/>
            </a:xfrm>
            <a:prstGeom prst="roundRect">
              <a:avLst>
                <a:gd fmla="val 16667" name="adj"/>
              </a:avLst>
            </a:prstGeom>
            <a:gradFill>
              <a:gsLst>
                <a:gs pos="0">
                  <a:srgbClr val="FC0128"/>
                </a:gs>
                <a:gs pos="100000">
                  <a:srgbClr val="960000"/>
                </a:gs>
              </a:gsLst>
              <a:lin ang="5400012" scaled="0"/>
            </a:gradFill>
            <a:ln cap="flat" cmpd="sng" w="9525">
              <a:solidFill>
                <a:srgbClr val="C00000"/>
              </a:solidFill>
              <a:prstDash val="solid"/>
              <a:miter lim="800000"/>
              <a:headEnd len="sm" w="sm" type="none"/>
              <a:tailEnd len="sm" w="sm" type="none"/>
            </a:ln>
            <a:effectLst>
              <a:outerShdw blurRad="63500" dir="2700000" dist="38100">
                <a:srgbClr val="000000">
                  <a:alpha val="3960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Times New Roman"/>
                <a:buNone/>
              </a:pPr>
              <a:r>
                <a:rPr b="0" i="0" lang="en-US" sz="1200" u="none" cap="none" strike="noStrike">
                  <a:solidFill>
                    <a:schemeClr val="lt1"/>
                  </a:solidFill>
                  <a:latin typeface="Times New Roman"/>
                  <a:ea typeface="Times New Roman"/>
                  <a:cs typeface="Times New Roman"/>
                  <a:sym typeface="Times New Roman"/>
                </a:rPr>
                <a:t>peer</a:t>
              </a:r>
              <a:endParaRPr b="0" i="0" sz="1400" u="none" cap="none" strike="noStrike">
                <a:solidFill>
                  <a:srgbClr val="000000"/>
                </a:solidFill>
                <a:latin typeface="Arial"/>
                <a:ea typeface="Arial"/>
                <a:cs typeface="Arial"/>
                <a:sym typeface="Arial"/>
              </a:endParaRPr>
            </a:p>
          </p:txBody>
        </p:sp>
        <p:pic>
          <p:nvPicPr>
            <p:cNvPr descr="1283226206_1 - Macbook Pro.png" id="433" name="Google Shape;433;p48"/>
            <p:cNvPicPr preferRelativeResize="0"/>
            <p:nvPr/>
          </p:nvPicPr>
          <p:blipFill/>
          <p:spPr>
            <a:xfrm flipH="1">
              <a:off x="26995779" y="864851013"/>
              <a:ext cx="204085155" cy="285936828"/>
            </a:xfrm>
            <a:prstGeom prst="rect">
              <a:avLst/>
            </a:prstGeom>
            <a:solidFill>
              <a:srgbClr val="FFFFFF"/>
            </a:solidFill>
            <a:ln>
              <a:noFill/>
            </a:ln>
          </p:spPr>
        </p:pic>
        <p:sp>
          <p:nvSpPr>
            <p:cNvPr id="434" name="Google Shape;434;p48"/>
            <p:cNvSpPr/>
            <p:nvPr/>
          </p:nvSpPr>
          <p:spPr>
            <a:xfrm>
              <a:off x="0" y="1114917607"/>
              <a:ext cx="220430956" cy="108595662"/>
            </a:xfrm>
            <a:prstGeom prst="roundRect">
              <a:avLst>
                <a:gd fmla="val 16667" name="adj"/>
              </a:avLst>
            </a:prstGeom>
            <a:gradFill>
              <a:gsLst>
                <a:gs pos="0">
                  <a:srgbClr val="FC0128"/>
                </a:gs>
                <a:gs pos="100000">
                  <a:srgbClr val="960000"/>
                </a:gs>
              </a:gsLst>
              <a:lin ang="5400012" scaled="0"/>
            </a:gradFill>
            <a:ln cap="flat" cmpd="sng" w="9525">
              <a:solidFill>
                <a:srgbClr val="C00000"/>
              </a:solidFill>
              <a:prstDash val="solid"/>
              <a:miter lim="800000"/>
              <a:headEnd len="sm" w="sm" type="none"/>
              <a:tailEnd len="sm" w="sm" type="none"/>
            </a:ln>
            <a:effectLst>
              <a:outerShdw blurRad="63500" dir="2700000" dist="38100">
                <a:srgbClr val="000000">
                  <a:alpha val="3960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Times New Roman"/>
                <a:buNone/>
              </a:pPr>
              <a:r>
                <a:rPr b="0" i="0" lang="en-US" sz="1200" u="none" cap="none" strike="noStrike">
                  <a:solidFill>
                    <a:schemeClr val="lt1"/>
                  </a:solidFill>
                  <a:latin typeface="Times New Roman"/>
                  <a:ea typeface="Times New Roman"/>
                  <a:cs typeface="Times New Roman"/>
                  <a:sym typeface="Times New Roman"/>
                </a:rPr>
                <a:t>peer</a:t>
              </a:r>
              <a:endParaRPr b="0" i="0" sz="1400" u="none" cap="none" strike="noStrike">
                <a:solidFill>
                  <a:srgbClr val="000000"/>
                </a:solidFill>
                <a:latin typeface="Arial"/>
                <a:ea typeface="Arial"/>
                <a:cs typeface="Arial"/>
                <a:sym typeface="Arial"/>
              </a:endParaRPr>
            </a:p>
          </p:txBody>
        </p:sp>
        <p:pic>
          <p:nvPicPr>
            <p:cNvPr descr="1283226206_1 - Macbook Pro.png" id="435" name="Google Shape;435;p48"/>
            <p:cNvPicPr preferRelativeResize="0"/>
            <p:nvPr/>
          </p:nvPicPr>
          <p:blipFill/>
          <p:spPr>
            <a:xfrm flipH="1">
              <a:off x="1846797727" y="1448331799"/>
              <a:ext cx="204085155" cy="285936828"/>
            </a:xfrm>
            <a:prstGeom prst="rect">
              <a:avLst/>
            </a:prstGeom>
            <a:solidFill>
              <a:srgbClr val="FFFFFF"/>
            </a:solidFill>
            <a:ln>
              <a:noFill/>
            </a:ln>
          </p:spPr>
        </p:pic>
        <p:sp>
          <p:nvSpPr>
            <p:cNvPr id="436" name="Google Shape;436;p48"/>
            <p:cNvSpPr/>
            <p:nvPr/>
          </p:nvSpPr>
          <p:spPr>
            <a:xfrm>
              <a:off x="1819647296" y="1698620793"/>
              <a:ext cx="220430956" cy="108595662"/>
            </a:xfrm>
            <a:prstGeom prst="roundRect">
              <a:avLst>
                <a:gd fmla="val 16667" name="adj"/>
              </a:avLst>
            </a:prstGeom>
            <a:gradFill>
              <a:gsLst>
                <a:gs pos="0">
                  <a:srgbClr val="FC0128"/>
                </a:gs>
                <a:gs pos="100000">
                  <a:srgbClr val="960000"/>
                </a:gs>
              </a:gsLst>
              <a:lin ang="5400012" scaled="0"/>
            </a:gradFill>
            <a:ln cap="flat" cmpd="sng" w="9525">
              <a:solidFill>
                <a:srgbClr val="C00000"/>
              </a:solidFill>
              <a:prstDash val="solid"/>
              <a:miter lim="800000"/>
              <a:headEnd len="sm" w="sm" type="none"/>
              <a:tailEnd len="sm" w="sm" type="none"/>
            </a:ln>
            <a:effectLst>
              <a:outerShdw blurRad="63500" dir="2700000" dist="38100">
                <a:srgbClr val="000000">
                  <a:alpha val="3960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Times New Roman"/>
                <a:buNone/>
              </a:pPr>
              <a:r>
                <a:rPr b="0" i="0" lang="en-US" sz="1200" u="none" cap="none" strike="noStrike">
                  <a:solidFill>
                    <a:schemeClr val="lt1"/>
                  </a:solidFill>
                  <a:latin typeface="Times New Roman"/>
                  <a:ea typeface="Times New Roman"/>
                  <a:cs typeface="Times New Roman"/>
                  <a:sym typeface="Times New Roman"/>
                </a:rPr>
                <a:t>peer</a:t>
              </a:r>
              <a:endParaRPr b="0" i="0" sz="1400" u="none" cap="none" strike="noStrike">
                <a:solidFill>
                  <a:srgbClr val="000000"/>
                </a:solidFill>
                <a:latin typeface="Arial"/>
                <a:ea typeface="Arial"/>
                <a:cs typeface="Arial"/>
                <a:sym typeface="Arial"/>
              </a:endParaRPr>
            </a:p>
          </p:txBody>
        </p:sp>
        <p:grpSp>
          <p:nvGrpSpPr>
            <p:cNvPr id="437" name="Google Shape;437;p48"/>
            <p:cNvGrpSpPr/>
            <p:nvPr/>
          </p:nvGrpSpPr>
          <p:grpSpPr>
            <a:xfrm>
              <a:off x="468337630" y="392627451"/>
              <a:ext cx="1281371529" cy="1252538565"/>
              <a:chOff x="15" y="-84"/>
              <a:chExt cx="2147483570" cy="2147483600"/>
            </a:xfrm>
          </p:grpSpPr>
          <p:sp>
            <p:nvSpPr>
              <p:cNvPr id="438" name="Google Shape;438;p48"/>
              <p:cNvSpPr/>
              <p:nvPr/>
            </p:nvSpPr>
            <p:spPr>
              <a:xfrm>
                <a:off x="15" y="507581850"/>
                <a:ext cx="765015007" cy="758716545"/>
              </a:xfrm>
              <a:custGeom>
                <a:rect b="b" l="l" r="r" t="t"/>
                <a:pathLst>
                  <a:path extrusionOk="0" h="21600" w="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extrusionOk="0" fill="none" h="21600" w="21600">
                    <a:moveTo>
                      <a:pt x="1074" y="12702"/>
                    </a:moveTo>
                    <a:cubicBezTo>
                      <a:pt x="1407" y="12969"/>
                      <a:pt x="1786" y="13110"/>
                      <a:pt x="2172" y="13110"/>
                    </a:cubicBezTo>
                    <a:cubicBezTo>
                      <a:pt x="2228" y="13109"/>
                      <a:pt x="2285" y="13107"/>
                      <a:pt x="2341" y="13101"/>
                    </a:cubicBezTo>
                  </a:path>
                  <a:path extrusionOk="0" fill="none" h="21600" w="21600">
                    <a:moveTo>
                      <a:pt x="2909" y="17629"/>
                    </a:moveTo>
                    <a:cubicBezTo>
                      <a:pt x="3099" y="17599"/>
                      <a:pt x="3285" y="17535"/>
                      <a:pt x="3463" y="17439"/>
                    </a:cubicBezTo>
                  </a:path>
                  <a:path extrusionOk="0" fill="none" h="21600" w="21600">
                    <a:moveTo>
                      <a:pt x="7895" y="18680"/>
                    </a:moveTo>
                    <a:cubicBezTo>
                      <a:pt x="7983" y="18985"/>
                      <a:pt x="8095" y="19277"/>
                      <a:pt x="8229" y="19550"/>
                    </a:cubicBezTo>
                  </a:path>
                  <a:path extrusionOk="0" fill="none" h="21600" w="21600">
                    <a:moveTo>
                      <a:pt x="14267" y="18324"/>
                    </a:moveTo>
                    <a:cubicBezTo>
                      <a:pt x="14336" y="18013"/>
                      <a:pt x="14380" y="17693"/>
                      <a:pt x="14400" y="17370"/>
                    </a:cubicBezTo>
                  </a:path>
                  <a:path extrusionOk="0" fill="none" h="21600" w="21600">
                    <a:moveTo>
                      <a:pt x="18694" y="15045"/>
                    </a:moveTo>
                    <a:cubicBezTo>
                      <a:pt x="18694" y="15034"/>
                      <a:pt x="18695" y="15024"/>
                      <a:pt x="18695" y="15013"/>
                    </a:cubicBezTo>
                    <a:cubicBezTo>
                      <a:pt x="18695" y="13508"/>
                      <a:pt x="18063" y="12136"/>
                      <a:pt x="17069" y="11477"/>
                    </a:cubicBezTo>
                  </a:path>
                  <a:path extrusionOk="0" fill="none" h="21600" w="21600">
                    <a:moveTo>
                      <a:pt x="20165" y="8999"/>
                    </a:moveTo>
                    <a:cubicBezTo>
                      <a:pt x="20479" y="8635"/>
                      <a:pt x="20726" y="8177"/>
                      <a:pt x="20889" y="7661"/>
                    </a:cubicBezTo>
                  </a:path>
                  <a:path extrusionOk="0" fill="none" h="21600" w="21600">
                    <a:moveTo>
                      <a:pt x="19186" y="3344"/>
                    </a:moveTo>
                    <a:cubicBezTo>
                      <a:pt x="19186" y="3328"/>
                      <a:pt x="19187" y="3313"/>
                      <a:pt x="19187" y="3297"/>
                    </a:cubicBezTo>
                    <a:cubicBezTo>
                      <a:pt x="19187" y="3101"/>
                      <a:pt x="19174" y="2905"/>
                      <a:pt x="19148" y="2712"/>
                    </a:cubicBezTo>
                  </a:path>
                  <a:path extrusionOk="0" fill="none" h="21600" w="21600">
                    <a:moveTo>
                      <a:pt x="14905" y="1165"/>
                    </a:moveTo>
                    <a:cubicBezTo>
                      <a:pt x="14754" y="1408"/>
                      <a:pt x="14629" y="1679"/>
                      <a:pt x="14535" y="1971"/>
                    </a:cubicBezTo>
                  </a:path>
                  <a:path extrusionOk="0" fill="none" h="21600" w="21600">
                    <a:moveTo>
                      <a:pt x="11221" y="1645"/>
                    </a:moveTo>
                    <a:cubicBezTo>
                      <a:pt x="11140" y="1866"/>
                      <a:pt x="11080" y="2099"/>
                      <a:pt x="11041" y="2340"/>
                    </a:cubicBezTo>
                  </a:path>
                  <a:path extrusionOk="0" fill="none" h="21600" w="21600">
                    <a:moveTo>
                      <a:pt x="7645" y="3276"/>
                    </a:moveTo>
                    <a:cubicBezTo>
                      <a:pt x="7449" y="3016"/>
                      <a:pt x="7231" y="2790"/>
                      <a:pt x="6995" y="2602"/>
                    </a:cubicBezTo>
                  </a:path>
                  <a:path extrusionOk="0" fill="none" h="21600" w="21600">
                    <a:moveTo>
                      <a:pt x="1942" y="7186"/>
                    </a:moveTo>
                    <a:cubicBezTo>
                      <a:pt x="1966" y="7426"/>
                      <a:pt x="2004" y="7663"/>
                      <a:pt x="2056" y="7895"/>
                    </a:cubicBezTo>
                  </a:path>
                </a:pathLst>
              </a:custGeom>
              <a:gradFill>
                <a:gsLst>
                  <a:gs pos="0">
                    <a:srgbClr val="5E9EFF"/>
                  </a:gs>
                  <a:gs pos="40000">
                    <a:srgbClr val="85C2FF"/>
                  </a:gs>
                  <a:gs pos="70000">
                    <a:srgbClr val="C4D6EB"/>
                  </a:gs>
                  <a:gs pos="100000">
                    <a:srgbClr val="FFEBFA"/>
                  </a:gs>
                </a:gsLst>
                <a:lin ang="16200038" scaled="0"/>
              </a:gradFill>
              <a:ln cap="flat" cmpd="sng" w="9525">
                <a:solidFill>
                  <a:srgbClr val="000000"/>
                </a:solidFill>
                <a:prstDash val="solid"/>
                <a:miter lim="524288"/>
                <a:headEnd len="sm" w="sm" type="none"/>
                <a:tailEnd len="sm" w="sm" type="none"/>
              </a:ln>
              <a:effectLst>
                <a:outerShdw blurRad="63500" dir="2700000" dist="38100">
                  <a:srgbClr val="000000">
                    <a:alpha val="3960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439" name="Google Shape;439;p48"/>
              <p:cNvSpPr/>
              <p:nvPr/>
            </p:nvSpPr>
            <p:spPr>
              <a:xfrm>
                <a:off x="1446306900" y="661186400"/>
                <a:ext cx="701176685" cy="698205894"/>
              </a:xfrm>
              <a:custGeom>
                <a:rect b="b" l="l" r="r" t="t"/>
                <a:pathLst>
                  <a:path extrusionOk="0" h="21600" w="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extrusionOk="0" fill="none" h="21600" w="21600">
                    <a:moveTo>
                      <a:pt x="1074" y="12702"/>
                    </a:moveTo>
                    <a:cubicBezTo>
                      <a:pt x="1407" y="12969"/>
                      <a:pt x="1786" y="13110"/>
                      <a:pt x="2172" y="13110"/>
                    </a:cubicBezTo>
                    <a:cubicBezTo>
                      <a:pt x="2228" y="13109"/>
                      <a:pt x="2285" y="13107"/>
                      <a:pt x="2341" y="13101"/>
                    </a:cubicBezTo>
                  </a:path>
                  <a:path extrusionOk="0" fill="none" h="21600" w="21600">
                    <a:moveTo>
                      <a:pt x="2909" y="17629"/>
                    </a:moveTo>
                    <a:cubicBezTo>
                      <a:pt x="3099" y="17599"/>
                      <a:pt x="3285" y="17535"/>
                      <a:pt x="3463" y="17439"/>
                    </a:cubicBezTo>
                  </a:path>
                  <a:path extrusionOk="0" fill="none" h="21600" w="21600">
                    <a:moveTo>
                      <a:pt x="7895" y="18680"/>
                    </a:moveTo>
                    <a:cubicBezTo>
                      <a:pt x="7983" y="18985"/>
                      <a:pt x="8095" y="19277"/>
                      <a:pt x="8229" y="19550"/>
                    </a:cubicBezTo>
                  </a:path>
                  <a:path extrusionOk="0" fill="none" h="21600" w="21600">
                    <a:moveTo>
                      <a:pt x="14267" y="18324"/>
                    </a:moveTo>
                    <a:cubicBezTo>
                      <a:pt x="14336" y="18013"/>
                      <a:pt x="14380" y="17693"/>
                      <a:pt x="14400" y="17370"/>
                    </a:cubicBezTo>
                  </a:path>
                  <a:path extrusionOk="0" fill="none" h="21600" w="21600">
                    <a:moveTo>
                      <a:pt x="18694" y="15045"/>
                    </a:moveTo>
                    <a:cubicBezTo>
                      <a:pt x="18694" y="15034"/>
                      <a:pt x="18695" y="15024"/>
                      <a:pt x="18695" y="15013"/>
                    </a:cubicBezTo>
                    <a:cubicBezTo>
                      <a:pt x="18695" y="13508"/>
                      <a:pt x="18063" y="12136"/>
                      <a:pt x="17069" y="11477"/>
                    </a:cubicBezTo>
                  </a:path>
                  <a:path extrusionOk="0" fill="none" h="21600" w="21600">
                    <a:moveTo>
                      <a:pt x="20165" y="8999"/>
                    </a:moveTo>
                    <a:cubicBezTo>
                      <a:pt x="20479" y="8635"/>
                      <a:pt x="20726" y="8177"/>
                      <a:pt x="20889" y="7661"/>
                    </a:cubicBezTo>
                  </a:path>
                  <a:path extrusionOk="0" fill="none" h="21600" w="21600">
                    <a:moveTo>
                      <a:pt x="19186" y="3344"/>
                    </a:moveTo>
                    <a:cubicBezTo>
                      <a:pt x="19186" y="3328"/>
                      <a:pt x="19187" y="3313"/>
                      <a:pt x="19187" y="3297"/>
                    </a:cubicBezTo>
                    <a:cubicBezTo>
                      <a:pt x="19187" y="3101"/>
                      <a:pt x="19174" y="2905"/>
                      <a:pt x="19148" y="2712"/>
                    </a:cubicBezTo>
                  </a:path>
                  <a:path extrusionOk="0" fill="none" h="21600" w="21600">
                    <a:moveTo>
                      <a:pt x="14905" y="1165"/>
                    </a:moveTo>
                    <a:cubicBezTo>
                      <a:pt x="14754" y="1408"/>
                      <a:pt x="14629" y="1679"/>
                      <a:pt x="14535" y="1971"/>
                    </a:cubicBezTo>
                  </a:path>
                  <a:path extrusionOk="0" fill="none" h="21600" w="21600">
                    <a:moveTo>
                      <a:pt x="11221" y="1645"/>
                    </a:moveTo>
                    <a:cubicBezTo>
                      <a:pt x="11140" y="1866"/>
                      <a:pt x="11080" y="2099"/>
                      <a:pt x="11041" y="2340"/>
                    </a:cubicBezTo>
                  </a:path>
                  <a:path extrusionOk="0" fill="none" h="21600" w="21600">
                    <a:moveTo>
                      <a:pt x="7645" y="3276"/>
                    </a:moveTo>
                    <a:cubicBezTo>
                      <a:pt x="7449" y="3016"/>
                      <a:pt x="7231" y="2790"/>
                      <a:pt x="6995" y="2602"/>
                    </a:cubicBezTo>
                  </a:path>
                  <a:path extrusionOk="0" fill="none" h="21600" w="21600">
                    <a:moveTo>
                      <a:pt x="1942" y="7186"/>
                    </a:moveTo>
                    <a:cubicBezTo>
                      <a:pt x="1966" y="7426"/>
                      <a:pt x="2004" y="7663"/>
                      <a:pt x="2056" y="7895"/>
                    </a:cubicBezTo>
                  </a:path>
                </a:pathLst>
              </a:custGeom>
              <a:gradFill>
                <a:gsLst>
                  <a:gs pos="0">
                    <a:srgbClr val="5E9EFF"/>
                  </a:gs>
                  <a:gs pos="40000">
                    <a:srgbClr val="85C2FF"/>
                  </a:gs>
                  <a:gs pos="70000">
                    <a:srgbClr val="C4D6EB"/>
                  </a:gs>
                  <a:gs pos="100000">
                    <a:srgbClr val="FFEBFA"/>
                  </a:gs>
                </a:gsLst>
                <a:lin ang="16200038" scaled="0"/>
              </a:gradFill>
              <a:ln cap="flat" cmpd="sng" w="9525">
                <a:solidFill>
                  <a:srgbClr val="000000"/>
                </a:solidFill>
                <a:prstDash val="solid"/>
                <a:miter lim="524288"/>
                <a:headEnd len="sm" w="sm" type="none"/>
                <a:tailEnd len="sm" w="sm" type="none"/>
              </a:ln>
              <a:effectLst>
                <a:outerShdw blurRad="63500" dir="2700000" dist="38100">
                  <a:srgbClr val="000000">
                    <a:alpha val="3960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pic>
            <p:nvPicPr>
              <p:cNvPr descr="earth.PNG" id="440" name="Google Shape;440;p48"/>
              <p:cNvPicPr preferRelativeResize="0"/>
              <p:nvPr/>
            </p:nvPicPr>
            <p:blipFill rotWithShape="1">
              <a:blip r:embed="rId4">
                <a:alphaModFix/>
              </a:blip>
              <a:srcRect b="0" l="0" r="0" t="0"/>
              <a:stretch/>
            </p:blipFill>
            <p:spPr>
              <a:xfrm>
                <a:off x="315054475" y="-84"/>
                <a:ext cx="1448454600" cy="2147483600"/>
              </a:xfrm>
              <a:prstGeom prst="rect">
                <a:avLst/>
              </a:prstGeom>
              <a:noFill/>
              <a:ln>
                <a:noFill/>
              </a:ln>
            </p:spPr>
          </p:pic>
          <p:sp>
            <p:nvSpPr>
              <p:cNvPr id="441" name="Google Shape;441;p48"/>
              <p:cNvSpPr/>
              <p:nvPr/>
            </p:nvSpPr>
            <p:spPr>
              <a:xfrm>
                <a:off x="1111417100" y="1129760000"/>
                <a:ext cx="849784263" cy="844053354"/>
              </a:xfrm>
              <a:custGeom>
                <a:rect b="b" l="l" r="r" t="t"/>
                <a:pathLst>
                  <a:path extrusionOk="0" h="21600" w="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extrusionOk="0" fill="none" h="21600" w="21600">
                    <a:moveTo>
                      <a:pt x="1074" y="12702"/>
                    </a:moveTo>
                    <a:cubicBezTo>
                      <a:pt x="1407" y="12969"/>
                      <a:pt x="1786" y="13110"/>
                      <a:pt x="2172" y="13110"/>
                    </a:cubicBezTo>
                    <a:cubicBezTo>
                      <a:pt x="2228" y="13109"/>
                      <a:pt x="2285" y="13107"/>
                      <a:pt x="2341" y="13101"/>
                    </a:cubicBezTo>
                  </a:path>
                  <a:path extrusionOk="0" fill="none" h="21600" w="21600">
                    <a:moveTo>
                      <a:pt x="2909" y="17629"/>
                    </a:moveTo>
                    <a:cubicBezTo>
                      <a:pt x="3099" y="17599"/>
                      <a:pt x="3285" y="17535"/>
                      <a:pt x="3463" y="17439"/>
                    </a:cubicBezTo>
                  </a:path>
                  <a:path extrusionOk="0" fill="none" h="21600" w="21600">
                    <a:moveTo>
                      <a:pt x="7895" y="18680"/>
                    </a:moveTo>
                    <a:cubicBezTo>
                      <a:pt x="7983" y="18985"/>
                      <a:pt x="8095" y="19277"/>
                      <a:pt x="8229" y="19550"/>
                    </a:cubicBezTo>
                  </a:path>
                  <a:path extrusionOk="0" fill="none" h="21600" w="21600">
                    <a:moveTo>
                      <a:pt x="14267" y="18324"/>
                    </a:moveTo>
                    <a:cubicBezTo>
                      <a:pt x="14336" y="18013"/>
                      <a:pt x="14380" y="17693"/>
                      <a:pt x="14400" y="17370"/>
                    </a:cubicBezTo>
                  </a:path>
                  <a:path extrusionOk="0" fill="none" h="21600" w="21600">
                    <a:moveTo>
                      <a:pt x="18694" y="15045"/>
                    </a:moveTo>
                    <a:cubicBezTo>
                      <a:pt x="18694" y="15034"/>
                      <a:pt x="18695" y="15024"/>
                      <a:pt x="18695" y="15013"/>
                    </a:cubicBezTo>
                    <a:cubicBezTo>
                      <a:pt x="18695" y="13508"/>
                      <a:pt x="18063" y="12136"/>
                      <a:pt x="17069" y="11477"/>
                    </a:cubicBezTo>
                  </a:path>
                  <a:path extrusionOk="0" fill="none" h="21600" w="21600">
                    <a:moveTo>
                      <a:pt x="20165" y="8999"/>
                    </a:moveTo>
                    <a:cubicBezTo>
                      <a:pt x="20479" y="8635"/>
                      <a:pt x="20726" y="8177"/>
                      <a:pt x="20889" y="7661"/>
                    </a:cubicBezTo>
                  </a:path>
                  <a:path extrusionOk="0" fill="none" h="21600" w="21600">
                    <a:moveTo>
                      <a:pt x="19186" y="3344"/>
                    </a:moveTo>
                    <a:cubicBezTo>
                      <a:pt x="19186" y="3328"/>
                      <a:pt x="19187" y="3313"/>
                      <a:pt x="19187" y="3297"/>
                    </a:cubicBezTo>
                    <a:cubicBezTo>
                      <a:pt x="19187" y="3101"/>
                      <a:pt x="19174" y="2905"/>
                      <a:pt x="19148" y="2712"/>
                    </a:cubicBezTo>
                  </a:path>
                  <a:path extrusionOk="0" fill="none" h="21600" w="21600">
                    <a:moveTo>
                      <a:pt x="14905" y="1165"/>
                    </a:moveTo>
                    <a:cubicBezTo>
                      <a:pt x="14754" y="1408"/>
                      <a:pt x="14629" y="1679"/>
                      <a:pt x="14535" y="1971"/>
                    </a:cubicBezTo>
                  </a:path>
                  <a:path extrusionOk="0" fill="none" h="21600" w="21600">
                    <a:moveTo>
                      <a:pt x="11221" y="1645"/>
                    </a:moveTo>
                    <a:cubicBezTo>
                      <a:pt x="11140" y="1866"/>
                      <a:pt x="11080" y="2099"/>
                      <a:pt x="11041" y="2340"/>
                    </a:cubicBezTo>
                  </a:path>
                  <a:path extrusionOk="0" fill="none" h="21600" w="21600">
                    <a:moveTo>
                      <a:pt x="7645" y="3276"/>
                    </a:moveTo>
                    <a:cubicBezTo>
                      <a:pt x="7449" y="3016"/>
                      <a:pt x="7231" y="2790"/>
                      <a:pt x="6995" y="2602"/>
                    </a:cubicBezTo>
                  </a:path>
                  <a:path extrusionOk="0" fill="none" h="21600" w="21600">
                    <a:moveTo>
                      <a:pt x="1942" y="7186"/>
                    </a:moveTo>
                    <a:cubicBezTo>
                      <a:pt x="1966" y="7426"/>
                      <a:pt x="2004" y="7663"/>
                      <a:pt x="2056" y="7895"/>
                    </a:cubicBezTo>
                  </a:path>
                </a:pathLst>
              </a:custGeom>
              <a:gradFill>
                <a:gsLst>
                  <a:gs pos="0">
                    <a:srgbClr val="5E9EFF"/>
                  </a:gs>
                  <a:gs pos="40000">
                    <a:srgbClr val="85C2FF"/>
                  </a:gs>
                  <a:gs pos="70000">
                    <a:srgbClr val="C4D6EB"/>
                  </a:gs>
                  <a:gs pos="100000">
                    <a:srgbClr val="FFEBFA"/>
                  </a:gs>
                </a:gsLst>
                <a:lin ang="16200038" scaled="0"/>
              </a:gradFill>
              <a:ln cap="flat" cmpd="sng" w="9525">
                <a:solidFill>
                  <a:srgbClr val="000000"/>
                </a:solidFill>
                <a:prstDash val="solid"/>
                <a:miter lim="524288"/>
                <a:headEnd len="sm" w="sm" type="none"/>
                <a:tailEnd len="sm" w="sm" type="none"/>
              </a:ln>
              <a:effectLst>
                <a:outerShdw blurRad="63500" dir="2700000" dist="38100">
                  <a:srgbClr val="000000">
                    <a:alpha val="3960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442" name="Google Shape;442;p48"/>
              <p:cNvSpPr/>
              <p:nvPr/>
            </p:nvSpPr>
            <p:spPr>
              <a:xfrm>
                <a:off x="225005000" y="1224406900"/>
                <a:ext cx="969088403" cy="799056958"/>
              </a:xfrm>
              <a:custGeom>
                <a:rect b="b" l="l" r="r" t="t"/>
                <a:pathLst>
                  <a:path extrusionOk="0" h="21600" w="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extrusionOk="0" fill="none" h="21600" w="21600">
                    <a:moveTo>
                      <a:pt x="1074" y="12702"/>
                    </a:moveTo>
                    <a:cubicBezTo>
                      <a:pt x="1407" y="12969"/>
                      <a:pt x="1786" y="13110"/>
                      <a:pt x="2172" y="13110"/>
                    </a:cubicBezTo>
                    <a:cubicBezTo>
                      <a:pt x="2228" y="13109"/>
                      <a:pt x="2285" y="13107"/>
                      <a:pt x="2341" y="13101"/>
                    </a:cubicBezTo>
                  </a:path>
                  <a:path extrusionOk="0" fill="none" h="21600" w="21600">
                    <a:moveTo>
                      <a:pt x="2909" y="17629"/>
                    </a:moveTo>
                    <a:cubicBezTo>
                      <a:pt x="3099" y="17599"/>
                      <a:pt x="3285" y="17535"/>
                      <a:pt x="3463" y="17439"/>
                    </a:cubicBezTo>
                  </a:path>
                  <a:path extrusionOk="0" fill="none" h="21600" w="21600">
                    <a:moveTo>
                      <a:pt x="7895" y="18680"/>
                    </a:moveTo>
                    <a:cubicBezTo>
                      <a:pt x="7983" y="18985"/>
                      <a:pt x="8095" y="19277"/>
                      <a:pt x="8229" y="19550"/>
                    </a:cubicBezTo>
                  </a:path>
                  <a:path extrusionOk="0" fill="none" h="21600" w="21600">
                    <a:moveTo>
                      <a:pt x="14267" y="18324"/>
                    </a:moveTo>
                    <a:cubicBezTo>
                      <a:pt x="14336" y="18013"/>
                      <a:pt x="14380" y="17693"/>
                      <a:pt x="14400" y="17370"/>
                    </a:cubicBezTo>
                  </a:path>
                  <a:path extrusionOk="0" fill="none" h="21600" w="21600">
                    <a:moveTo>
                      <a:pt x="18694" y="15045"/>
                    </a:moveTo>
                    <a:cubicBezTo>
                      <a:pt x="18694" y="15034"/>
                      <a:pt x="18695" y="15024"/>
                      <a:pt x="18695" y="15013"/>
                    </a:cubicBezTo>
                    <a:cubicBezTo>
                      <a:pt x="18695" y="13508"/>
                      <a:pt x="18063" y="12136"/>
                      <a:pt x="17069" y="11477"/>
                    </a:cubicBezTo>
                  </a:path>
                  <a:path extrusionOk="0" fill="none" h="21600" w="21600">
                    <a:moveTo>
                      <a:pt x="20165" y="8999"/>
                    </a:moveTo>
                    <a:cubicBezTo>
                      <a:pt x="20479" y="8635"/>
                      <a:pt x="20726" y="8177"/>
                      <a:pt x="20889" y="7661"/>
                    </a:cubicBezTo>
                  </a:path>
                  <a:path extrusionOk="0" fill="none" h="21600" w="21600">
                    <a:moveTo>
                      <a:pt x="19186" y="3344"/>
                    </a:moveTo>
                    <a:cubicBezTo>
                      <a:pt x="19186" y="3328"/>
                      <a:pt x="19187" y="3313"/>
                      <a:pt x="19187" y="3297"/>
                    </a:cubicBezTo>
                    <a:cubicBezTo>
                      <a:pt x="19187" y="3101"/>
                      <a:pt x="19174" y="2905"/>
                      <a:pt x="19148" y="2712"/>
                    </a:cubicBezTo>
                  </a:path>
                  <a:path extrusionOk="0" fill="none" h="21600" w="21600">
                    <a:moveTo>
                      <a:pt x="14905" y="1165"/>
                    </a:moveTo>
                    <a:cubicBezTo>
                      <a:pt x="14754" y="1408"/>
                      <a:pt x="14629" y="1679"/>
                      <a:pt x="14535" y="1971"/>
                    </a:cubicBezTo>
                  </a:path>
                  <a:path extrusionOk="0" fill="none" h="21600" w="21600">
                    <a:moveTo>
                      <a:pt x="11221" y="1645"/>
                    </a:moveTo>
                    <a:cubicBezTo>
                      <a:pt x="11140" y="1866"/>
                      <a:pt x="11080" y="2099"/>
                      <a:pt x="11041" y="2340"/>
                    </a:cubicBezTo>
                  </a:path>
                  <a:path extrusionOk="0" fill="none" h="21600" w="21600">
                    <a:moveTo>
                      <a:pt x="7645" y="3276"/>
                    </a:moveTo>
                    <a:cubicBezTo>
                      <a:pt x="7449" y="3016"/>
                      <a:pt x="7231" y="2790"/>
                      <a:pt x="6995" y="2602"/>
                    </a:cubicBezTo>
                  </a:path>
                  <a:path extrusionOk="0" fill="none" h="21600" w="21600">
                    <a:moveTo>
                      <a:pt x="1942" y="7186"/>
                    </a:moveTo>
                    <a:cubicBezTo>
                      <a:pt x="1966" y="7426"/>
                      <a:pt x="2004" y="7663"/>
                      <a:pt x="2056" y="7895"/>
                    </a:cubicBezTo>
                  </a:path>
                </a:pathLst>
              </a:custGeom>
              <a:gradFill>
                <a:gsLst>
                  <a:gs pos="0">
                    <a:srgbClr val="5E9EFF"/>
                  </a:gs>
                  <a:gs pos="40000">
                    <a:srgbClr val="85C2FF"/>
                  </a:gs>
                  <a:gs pos="70000">
                    <a:srgbClr val="C4D6EB"/>
                  </a:gs>
                  <a:gs pos="100000">
                    <a:srgbClr val="FFEBFA"/>
                  </a:gs>
                </a:gsLst>
                <a:lin ang="16200038" scaled="0"/>
              </a:gradFill>
              <a:ln cap="flat" cmpd="sng" w="9525">
                <a:solidFill>
                  <a:srgbClr val="000000"/>
                </a:solidFill>
                <a:prstDash val="solid"/>
                <a:miter lim="524288"/>
                <a:headEnd len="sm" w="sm" type="none"/>
                <a:tailEnd len="sm" w="sm" type="none"/>
              </a:ln>
              <a:effectLst>
                <a:outerShdw blurRad="63500" dir="2700000" dist="38100">
                  <a:srgbClr val="000000">
                    <a:alpha val="3960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grpSp>
        <p:sp>
          <p:nvSpPr>
            <p:cNvPr id="443" name="Google Shape;443;p48"/>
            <p:cNvSpPr/>
            <p:nvPr/>
          </p:nvSpPr>
          <p:spPr>
            <a:xfrm rot="2640000">
              <a:off x="322216267" y="522165426"/>
              <a:ext cx="425875169" cy="185517805"/>
            </a:xfrm>
            <a:custGeom>
              <a:rect b="b" l="l" r="r" t="t"/>
              <a:pathLst>
                <a:path extrusionOk="0" h="258725" w="1562986">
                  <a:moveTo>
                    <a:pt x="0" y="21265"/>
                  </a:moveTo>
                  <a:cubicBezTo>
                    <a:pt x="252523" y="139995"/>
                    <a:pt x="505046" y="258725"/>
                    <a:pt x="765544" y="255181"/>
                  </a:cubicBezTo>
                  <a:cubicBezTo>
                    <a:pt x="1026042" y="251637"/>
                    <a:pt x="1294514" y="125818"/>
                    <a:pt x="1562986" y="0"/>
                  </a:cubicBez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444" name="Google Shape;444;p48"/>
            <p:cNvSpPr/>
            <p:nvPr/>
          </p:nvSpPr>
          <p:spPr>
            <a:xfrm rot="719998">
              <a:off x="223552984" y="1130302211"/>
              <a:ext cx="497687147" cy="26243920"/>
            </a:xfrm>
            <a:custGeom>
              <a:rect b="b" l="l" r="r" t="t"/>
              <a:pathLst>
                <a:path extrusionOk="0" h="398721" w="1520455">
                  <a:moveTo>
                    <a:pt x="0" y="398721"/>
                  </a:moveTo>
                  <a:cubicBezTo>
                    <a:pt x="186956" y="215309"/>
                    <a:pt x="373912" y="31898"/>
                    <a:pt x="627321" y="15949"/>
                  </a:cubicBezTo>
                  <a:cubicBezTo>
                    <a:pt x="880730" y="0"/>
                    <a:pt x="1520455" y="303028"/>
                    <a:pt x="1520455" y="303028"/>
                  </a:cubicBezTo>
                  <a:lnTo>
                    <a:pt x="1520455" y="303028"/>
                  </a:ln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445" name="Google Shape;445;p48"/>
            <p:cNvSpPr/>
            <p:nvPr/>
          </p:nvSpPr>
          <p:spPr>
            <a:xfrm rot="-10080000">
              <a:off x="214186132" y="1270571685"/>
              <a:ext cx="482075584" cy="77827294"/>
            </a:xfrm>
            <a:custGeom>
              <a:rect b="b" l="l" r="r" t="t"/>
              <a:pathLst>
                <a:path extrusionOk="0" h="398721" w="1520455">
                  <a:moveTo>
                    <a:pt x="0" y="398721"/>
                  </a:moveTo>
                  <a:cubicBezTo>
                    <a:pt x="186956" y="215309"/>
                    <a:pt x="373912" y="31898"/>
                    <a:pt x="627321" y="15949"/>
                  </a:cubicBezTo>
                  <a:cubicBezTo>
                    <a:pt x="880730" y="0"/>
                    <a:pt x="1520455" y="303028"/>
                    <a:pt x="1520455" y="303028"/>
                  </a:cubicBezTo>
                  <a:lnTo>
                    <a:pt x="1520455" y="303028"/>
                  </a:ln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446" name="Google Shape;446;p48"/>
            <p:cNvSpPr/>
            <p:nvPr/>
          </p:nvSpPr>
          <p:spPr>
            <a:xfrm rot="-9300000">
              <a:off x="1356929616" y="1528487073"/>
              <a:ext cx="482075632" cy="100450864"/>
            </a:xfrm>
            <a:custGeom>
              <a:rect b="b" l="l" r="r" t="t"/>
              <a:pathLst>
                <a:path extrusionOk="0" h="398721" w="1520455">
                  <a:moveTo>
                    <a:pt x="0" y="398721"/>
                  </a:moveTo>
                  <a:cubicBezTo>
                    <a:pt x="186956" y="215309"/>
                    <a:pt x="373912" y="31898"/>
                    <a:pt x="627321" y="15949"/>
                  </a:cubicBezTo>
                  <a:cubicBezTo>
                    <a:pt x="880730" y="0"/>
                    <a:pt x="1520455" y="303028"/>
                    <a:pt x="1520455" y="303028"/>
                  </a:cubicBezTo>
                  <a:lnTo>
                    <a:pt x="1520455" y="303028"/>
                  </a:ln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447" name="Google Shape;447;p48"/>
            <p:cNvSpPr/>
            <p:nvPr/>
          </p:nvSpPr>
          <p:spPr>
            <a:xfrm rot="1439998">
              <a:off x="1481819966" y="1384597259"/>
              <a:ext cx="424000996" cy="98641794"/>
            </a:xfrm>
            <a:custGeom>
              <a:rect b="b" l="l" r="r" t="t"/>
              <a:pathLst>
                <a:path extrusionOk="0" h="398721" w="1520455">
                  <a:moveTo>
                    <a:pt x="0" y="398721"/>
                  </a:moveTo>
                  <a:cubicBezTo>
                    <a:pt x="186956" y="215309"/>
                    <a:pt x="373912" y="31898"/>
                    <a:pt x="627321" y="15949"/>
                  </a:cubicBezTo>
                  <a:cubicBezTo>
                    <a:pt x="880730" y="0"/>
                    <a:pt x="1520455" y="303028"/>
                    <a:pt x="1520455" y="303028"/>
                  </a:cubicBezTo>
                  <a:lnTo>
                    <a:pt x="1520455" y="303028"/>
                  </a:ln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448" name="Google Shape;448;p48"/>
            <p:cNvSpPr/>
            <p:nvPr/>
          </p:nvSpPr>
          <p:spPr>
            <a:xfrm rot="9659998">
              <a:off x="1399392741" y="1952011521"/>
              <a:ext cx="482075257" cy="41628163"/>
            </a:xfrm>
            <a:custGeom>
              <a:rect b="b" l="l" r="r" t="t"/>
              <a:pathLst>
                <a:path extrusionOk="0" h="398721" w="1520455">
                  <a:moveTo>
                    <a:pt x="0" y="398721"/>
                  </a:moveTo>
                  <a:cubicBezTo>
                    <a:pt x="186956" y="215309"/>
                    <a:pt x="373912" y="31898"/>
                    <a:pt x="627321" y="15949"/>
                  </a:cubicBezTo>
                  <a:cubicBezTo>
                    <a:pt x="880730" y="0"/>
                    <a:pt x="1520455" y="303028"/>
                    <a:pt x="1520455" y="303028"/>
                  </a:cubicBezTo>
                  <a:lnTo>
                    <a:pt x="1520455" y="303028"/>
                  </a:ln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449" name="Google Shape;449;p48"/>
            <p:cNvSpPr/>
            <p:nvPr/>
          </p:nvSpPr>
          <p:spPr>
            <a:xfrm rot="-1319998">
              <a:off x="1345065163" y="1839795443"/>
              <a:ext cx="511424607" cy="35293453"/>
            </a:xfrm>
            <a:custGeom>
              <a:rect b="b" l="l" r="r" t="t"/>
              <a:pathLst>
                <a:path extrusionOk="0" h="398721" w="1520455">
                  <a:moveTo>
                    <a:pt x="0" y="398721"/>
                  </a:moveTo>
                  <a:cubicBezTo>
                    <a:pt x="186956" y="215309"/>
                    <a:pt x="373912" y="31898"/>
                    <a:pt x="627321" y="15949"/>
                  </a:cubicBezTo>
                  <a:cubicBezTo>
                    <a:pt x="880730" y="0"/>
                    <a:pt x="1520455" y="303028"/>
                    <a:pt x="1520455" y="303028"/>
                  </a:cubicBezTo>
                  <a:lnTo>
                    <a:pt x="1520455" y="303028"/>
                  </a:ln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450" name="Google Shape;450;p48"/>
            <p:cNvSpPr/>
            <p:nvPr/>
          </p:nvSpPr>
          <p:spPr>
            <a:xfrm rot="-2339999">
              <a:off x="556384900" y="1522152325"/>
              <a:ext cx="511424809" cy="35293900"/>
            </a:xfrm>
            <a:custGeom>
              <a:rect b="b" l="l" r="r" t="t"/>
              <a:pathLst>
                <a:path extrusionOk="0" h="398721" w="1520455">
                  <a:moveTo>
                    <a:pt x="0" y="398721"/>
                  </a:moveTo>
                  <a:cubicBezTo>
                    <a:pt x="186956" y="215309"/>
                    <a:pt x="373912" y="31898"/>
                    <a:pt x="627321" y="15949"/>
                  </a:cubicBezTo>
                  <a:cubicBezTo>
                    <a:pt x="880730" y="0"/>
                    <a:pt x="1520455" y="303028"/>
                    <a:pt x="1520455" y="303028"/>
                  </a:cubicBezTo>
                  <a:lnTo>
                    <a:pt x="1520455" y="303028"/>
                  </a:ln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451" name="Google Shape;451;p48"/>
            <p:cNvSpPr/>
            <p:nvPr/>
          </p:nvSpPr>
          <p:spPr>
            <a:xfrm rot="8940001">
              <a:off x="600720548" y="1649752698"/>
              <a:ext cx="482075637" cy="41628014"/>
            </a:xfrm>
            <a:custGeom>
              <a:rect b="b" l="l" r="r" t="t"/>
              <a:pathLst>
                <a:path extrusionOk="0" h="398721" w="1520455">
                  <a:moveTo>
                    <a:pt x="0" y="398721"/>
                  </a:moveTo>
                  <a:cubicBezTo>
                    <a:pt x="186956" y="215309"/>
                    <a:pt x="373912" y="31898"/>
                    <a:pt x="627321" y="15949"/>
                  </a:cubicBezTo>
                  <a:cubicBezTo>
                    <a:pt x="880730" y="0"/>
                    <a:pt x="1520455" y="303028"/>
                    <a:pt x="1520455" y="303028"/>
                  </a:cubicBezTo>
                  <a:lnTo>
                    <a:pt x="1520455" y="303028"/>
                  </a:ln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452" name="Google Shape;452;p48"/>
            <p:cNvSpPr/>
            <p:nvPr/>
          </p:nvSpPr>
          <p:spPr>
            <a:xfrm rot="419996">
              <a:off x="1589849448" y="825328250"/>
              <a:ext cx="424002026" cy="99546350"/>
            </a:xfrm>
            <a:custGeom>
              <a:rect b="b" l="l" r="r" t="t"/>
              <a:pathLst>
                <a:path extrusionOk="0" h="398721" w="1520455">
                  <a:moveTo>
                    <a:pt x="0" y="398721"/>
                  </a:moveTo>
                  <a:cubicBezTo>
                    <a:pt x="186956" y="215309"/>
                    <a:pt x="373912" y="31898"/>
                    <a:pt x="627321" y="15949"/>
                  </a:cubicBezTo>
                  <a:cubicBezTo>
                    <a:pt x="880730" y="0"/>
                    <a:pt x="1520455" y="303028"/>
                    <a:pt x="1520455" y="303028"/>
                  </a:cubicBezTo>
                  <a:lnTo>
                    <a:pt x="1520455" y="303028"/>
                  </a:ln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453" name="Google Shape;453;p48"/>
            <p:cNvSpPr/>
            <p:nvPr/>
          </p:nvSpPr>
          <p:spPr>
            <a:xfrm rot="10800000">
              <a:off x="1588600868" y="1009036930"/>
              <a:ext cx="388407619" cy="58822378"/>
            </a:xfrm>
            <a:custGeom>
              <a:rect b="b" l="l" r="r" t="t"/>
              <a:pathLst>
                <a:path extrusionOk="0" h="398721" w="1520455">
                  <a:moveTo>
                    <a:pt x="0" y="398721"/>
                  </a:moveTo>
                  <a:cubicBezTo>
                    <a:pt x="186956" y="215309"/>
                    <a:pt x="373912" y="31898"/>
                    <a:pt x="627321" y="15949"/>
                  </a:cubicBezTo>
                  <a:cubicBezTo>
                    <a:pt x="880730" y="0"/>
                    <a:pt x="1520455" y="303028"/>
                    <a:pt x="1520455" y="303028"/>
                  </a:cubicBezTo>
                  <a:lnTo>
                    <a:pt x="1520455" y="303028"/>
                  </a:ln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454" name="Google Shape;454;p48"/>
            <p:cNvSpPr/>
            <p:nvPr/>
          </p:nvSpPr>
          <p:spPr>
            <a:xfrm rot="839998">
              <a:off x="615707795" y="1774637242"/>
              <a:ext cx="651300994" cy="119455371"/>
            </a:xfrm>
            <a:custGeom>
              <a:rect b="b" l="l" r="r" t="t"/>
              <a:pathLst>
                <a:path extrusionOk="0" h="398721" w="1520455">
                  <a:moveTo>
                    <a:pt x="0" y="398721"/>
                  </a:moveTo>
                  <a:cubicBezTo>
                    <a:pt x="186956" y="215309"/>
                    <a:pt x="373912" y="31898"/>
                    <a:pt x="627321" y="15949"/>
                  </a:cubicBezTo>
                  <a:cubicBezTo>
                    <a:pt x="880730" y="0"/>
                    <a:pt x="1520455" y="303028"/>
                    <a:pt x="1520455" y="303028"/>
                  </a:cubicBezTo>
                  <a:lnTo>
                    <a:pt x="1520455" y="303028"/>
                  </a:ln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455" name="Google Shape;455;p48"/>
            <p:cNvSpPr/>
            <p:nvPr/>
          </p:nvSpPr>
          <p:spPr>
            <a:xfrm rot="-10139999">
              <a:off x="584485092" y="1896807661"/>
              <a:ext cx="655048498" cy="102261269"/>
            </a:xfrm>
            <a:custGeom>
              <a:rect b="b" l="l" r="r" t="t"/>
              <a:pathLst>
                <a:path extrusionOk="0" h="398721" w="1520455">
                  <a:moveTo>
                    <a:pt x="0" y="398721"/>
                  </a:moveTo>
                  <a:cubicBezTo>
                    <a:pt x="186956" y="215309"/>
                    <a:pt x="373912" y="31898"/>
                    <a:pt x="627321" y="15949"/>
                  </a:cubicBezTo>
                  <a:cubicBezTo>
                    <a:pt x="880730" y="0"/>
                    <a:pt x="1520455" y="303028"/>
                    <a:pt x="1520455" y="303028"/>
                  </a:cubicBezTo>
                  <a:lnTo>
                    <a:pt x="1520455" y="303028"/>
                  </a:ln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456" name="Google Shape;456;p48"/>
            <p:cNvSpPr/>
            <p:nvPr/>
          </p:nvSpPr>
          <p:spPr>
            <a:xfrm rot="3180000">
              <a:off x="1762513059" y="505422623"/>
              <a:ext cx="355931566" cy="109502110"/>
            </a:xfrm>
            <a:custGeom>
              <a:rect b="b" l="l" r="r" t="t"/>
              <a:pathLst>
                <a:path extrusionOk="0" h="398721" w="1520455">
                  <a:moveTo>
                    <a:pt x="0" y="398721"/>
                  </a:moveTo>
                  <a:cubicBezTo>
                    <a:pt x="186956" y="215309"/>
                    <a:pt x="373912" y="31898"/>
                    <a:pt x="627321" y="15949"/>
                  </a:cubicBezTo>
                  <a:cubicBezTo>
                    <a:pt x="880730" y="0"/>
                    <a:pt x="1520455" y="303028"/>
                    <a:pt x="1520455" y="303028"/>
                  </a:cubicBezTo>
                  <a:lnTo>
                    <a:pt x="1520455" y="303028"/>
                  </a:ln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457" name="Google Shape;457;p48"/>
            <p:cNvSpPr/>
            <p:nvPr/>
          </p:nvSpPr>
          <p:spPr>
            <a:xfrm rot="-7799996">
              <a:off x="1672591546" y="578724275"/>
              <a:ext cx="338447197" cy="89593508"/>
            </a:xfrm>
            <a:custGeom>
              <a:rect b="b" l="l" r="r" t="t"/>
              <a:pathLst>
                <a:path extrusionOk="0" h="398721" w="1520455">
                  <a:moveTo>
                    <a:pt x="0" y="398721"/>
                  </a:moveTo>
                  <a:cubicBezTo>
                    <a:pt x="186956" y="215309"/>
                    <a:pt x="373912" y="31898"/>
                    <a:pt x="627321" y="15949"/>
                  </a:cubicBezTo>
                  <a:cubicBezTo>
                    <a:pt x="880730" y="0"/>
                    <a:pt x="1520455" y="303028"/>
                    <a:pt x="1520455" y="303028"/>
                  </a:cubicBezTo>
                  <a:lnTo>
                    <a:pt x="1520455" y="303028"/>
                  </a:ln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49"/>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Variants of Client Sever Model: Mobile code and Web applets</a:t>
            </a:r>
            <a:endParaRPr/>
          </a:p>
        </p:txBody>
      </p:sp>
      <p:sp>
        <p:nvSpPr>
          <p:cNvPr id="464" name="Google Shape;464;p49"/>
          <p:cNvSpPr txBox="1"/>
          <p:nvPr>
            <p:ph idx="1" type="body"/>
          </p:nvPr>
        </p:nvSpPr>
        <p:spPr>
          <a:xfrm>
            <a:off x="609600" y="5257800"/>
            <a:ext cx="8305800" cy="12192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Applets downloaded to clients give good interactive response</a:t>
            </a:r>
            <a:endParaRPr/>
          </a:p>
          <a:p>
            <a:pPr indent="-342900" lvl="0" marL="342900" rtl="0" algn="l">
              <a:lnSpc>
                <a:spcPct val="80000"/>
              </a:lnSpc>
              <a:spcBef>
                <a:spcPts val="42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Mobile codes such as Applets are potential security threat, so the browser gives applets limited access to local resources (e.g. NO access to local/user file system).</a:t>
            </a:r>
            <a:endParaRPr/>
          </a:p>
        </p:txBody>
      </p:sp>
      <p:pic>
        <p:nvPicPr>
          <p:cNvPr id="465" name="Google Shape;465;p49"/>
          <p:cNvPicPr preferRelativeResize="0"/>
          <p:nvPr/>
        </p:nvPicPr>
        <p:blipFill rotWithShape="1">
          <a:blip r:embed="rId3">
            <a:alphaModFix/>
          </a:blip>
          <a:srcRect b="0" l="0" r="0" t="0"/>
          <a:stretch/>
        </p:blipFill>
        <p:spPr>
          <a:xfrm>
            <a:off x="1143000" y="1447800"/>
            <a:ext cx="6684962" cy="3495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50"/>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Variants of Client Sever Model: Mobile Agents</a:t>
            </a:r>
            <a:endParaRPr/>
          </a:p>
        </p:txBody>
      </p:sp>
      <p:sp>
        <p:nvSpPr>
          <p:cNvPr id="472" name="Google Shape;472;p50"/>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A running program (code and data) that travels from one computer to another in a network carrying out an autonomous task, usually on behalf of some other process</a:t>
            </a:r>
            <a:endParaRPr/>
          </a:p>
          <a:p>
            <a:pPr indent="-285750" lvl="1" marL="742950" rtl="0" algn="l">
              <a:lnSpc>
                <a:spcPct val="90000"/>
              </a:lnSpc>
              <a:spcBef>
                <a:spcPts val="340"/>
              </a:spcBef>
              <a:spcAft>
                <a:spcPts val="0"/>
              </a:spcAft>
              <a:buClr>
                <a:schemeClr val="hlink"/>
              </a:buClr>
              <a:buSzPts val="935"/>
              <a:buFont typeface="Noto Sans Symbols"/>
              <a:buChar char="■"/>
            </a:pPr>
            <a:r>
              <a:rPr b="0" i="0" lang="en-US" sz="1700" u="none">
                <a:solidFill>
                  <a:schemeClr val="dk1"/>
                </a:solidFill>
                <a:latin typeface="Arial"/>
                <a:ea typeface="Arial"/>
                <a:cs typeface="Arial"/>
                <a:sym typeface="Arial"/>
              </a:rPr>
              <a:t>advantages: flexibility, savings in communications cost</a:t>
            </a:r>
            <a:endParaRPr/>
          </a:p>
          <a:p>
            <a:pPr indent="-285750" lvl="1" marL="742950" rtl="0" algn="l">
              <a:lnSpc>
                <a:spcPct val="90000"/>
              </a:lnSpc>
              <a:spcBef>
                <a:spcPts val="340"/>
              </a:spcBef>
              <a:spcAft>
                <a:spcPts val="0"/>
              </a:spcAft>
              <a:buClr>
                <a:schemeClr val="hlink"/>
              </a:buClr>
              <a:buSzPts val="935"/>
              <a:buFont typeface="Noto Sans Symbols"/>
              <a:buChar char="■"/>
            </a:pPr>
            <a:r>
              <a:rPr b="0" i="0" lang="en-US" sz="1700" u="none">
                <a:solidFill>
                  <a:schemeClr val="dk1"/>
                </a:solidFill>
                <a:latin typeface="Arial"/>
                <a:ea typeface="Arial"/>
                <a:cs typeface="Arial"/>
                <a:sym typeface="Arial"/>
              </a:rPr>
              <a:t>virtual markets, software maintain on the computers within an organisation.</a:t>
            </a:r>
            <a:endParaRPr/>
          </a:p>
          <a:p>
            <a:pPr indent="-342900" lvl="0" marL="342900" rtl="0" algn="l">
              <a:lnSpc>
                <a:spcPct val="90000"/>
              </a:lnSpc>
              <a:spcBef>
                <a:spcPts val="42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Potential security threat to the resources in computers they visit. The environment receiving agent should decide which of the local resource to allow. (e.g., crawlers and web servers).</a:t>
            </a:r>
            <a:endParaRPr/>
          </a:p>
          <a:p>
            <a:pPr indent="-342900" lvl="0" marL="342900" rtl="0" algn="l">
              <a:lnSpc>
                <a:spcPct val="90000"/>
              </a:lnSpc>
              <a:spcBef>
                <a:spcPts val="42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Agents themselves can be vulnerable – they may not be able to complete task if they are refused access.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51"/>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Thin clients and compute servers</a:t>
            </a:r>
            <a:endParaRPr/>
          </a:p>
        </p:txBody>
      </p:sp>
      <p:sp>
        <p:nvSpPr>
          <p:cNvPr id="479" name="Google Shape;479;p51"/>
          <p:cNvSpPr txBox="1"/>
          <p:nvPr>
            <p:ph idx="1" type="body"/>
          </p:nvPr>
        </p:nvSpPr>
        <p:spPr>
          <a:xfrm>
            <a:off x="533400" y="4572000"/>
            <a:ext cx="8305800" cy="1981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1260"/>
              <a:buFont typeface="Noto Sans Symbols"/>
              <a:buChar char="■"/>
            </a:pPr>
            <a:r>
              <a:rPr b="0" i="0" lang="en-US" sz="2100" u="none">
                <a:solidFill>
                  <a:srgbClr val="FF0000"/>
                </a:solidFill>
                <a:latin typeface="Arial"/>
                <a:ea typeface="Arial"/>
                <a:cs typeface="Arial"/>
                <a:sym typeface="Arial"/>
              </a:rPr>
              <a:t>Network computer</a:t>
            </a:r>
            <a:r>
              <a:rPr b="0" i="0" lang="en-US" sz="2100" u="none">
                <a:solidFill>
                  <a:srgbClr val="0000FF"/>
                </a:solidFill>
                <a:latin typeface="Arial"/>
                <a:ea typeface="Arial"/>
                <a:cs typeface="Arial"/>
                <a:sym typeface="Arial"/>
              </a:rPr>
              <a:t>: download OS and applications from the network and run on a desktop (solve up-gradation problem) at runtime.</a:t>
            </a:r>
            <a:endParaRPr/>
          </a:p>
          <a:p>
            <a:pPr indent="-342900" lvl="0" marL="342900" rtl="0" algn="l">
              <a:lnSpc>
                <a:spcPct val="90000"/>
              </a:lnSpc>
              <a:spcBef>
                <a:spcPts val="420"/>
              </a:spcBef>
              <a:spcAft>
                <a:spcPts val="0"/>
              </a:spcAft>
              <a:buClr>
                <a:schemeClr val="accent2"/>
              </a:buClr>
              <a:buSzPts val="1260"/>
              <a:buFont typeface="Noto Sans Symbols"/>
              <a:buChar char="■"/>
            </a:pPr>
            <a:r>
              <a:rPr b="0" i="0" lang="en-US" sz="2100" u="none">
                <a:solidFill>
                  <a:srgbClr val="FF0000"/>
                </a:solidFill>
                <a:latin typeface="Arial"/>
                <a:ea typeface="Arial"/>
                <a:cs typeface="Arial"/>
                <a:sym typeface="Arial"/>
              </a:rPr>
              <a:t>Thin clients</a:t>
            </a:r>
            <a:r>
              <a:rPr b="0" i="0" lang="en-US" sz="2100" u="none">
                <a:solidFill>
                  <a:srgbClr val="0000FF"/>
                </a:solidFill>
                <a:latin typeface="Arial"/>
                <a:ea typeface="Arial"/>
                <a:cs typeface="Arial"/>
                <a:sym typeface="Arial"/>
              </a:rPr>
              <a:t>: Windows-based UI on the user machine and application execution on a remote computer. E.g, X-11 system.</a:t>
            </a:r>
            <a:endParaRPr/>
          </a:p>
        </p:txBody>
      </p:sp>
      <p:sp>
        <p:nvSpPr>
          <p:cNvPr id="480" name="Google Shape;480;p51"/>
          <p:cNvSpPr txBox="1"/>
          <p:nvPr/>
        </p:nvSpPr>
        <p:spPr>
          <a:xfrm>
            <a:off x="974725" y="2379662"/>
            <a:ext cx="1835100" cy="1289100"/>
          </a:xfrm>
          <a:prstGeom prst="rect">
            <a:avLst/>
          </a:prstGeom>
          <a:solidFill>
            <a:srgbClr val="FFDC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481" name="Google Shape;481;p51"/>
          <p:cNvSpPr txBox="1"/>
          <p:nvPr/>
        </p:nvSpPr>
        <p:spPr>
          <a:xfrm>
            <a:off x="5930900" y="2003425"/>
            <a:ext cx="2540100" cy="1950900"/>
          </a:xfrm>
          <a:prstGeom prst="rect">
            <a:avLst/>
          </a:prstGeom>
          <a:solidFill>
            <a:srgbClr val="FFDC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482" name="Google Shape;482;p51"/>
          <p:cNvSpPr/>
          <p:nvPr/>
        </p:nvSpPr>
        <p:spPr>
          <a:xfrm>
            <a:off x="1135062" y="2595562"/>
            <a:ext cx="1512900" cy="871500"/>
          </a:xfrm>
          <a:prstGeom prst="ellipse">
            <a:avLst/>
          </a:prstGeom>
          <a:solidFill>
            <a:srgbClr val="FFFFFF"/>
          </a:solidFill>
          <a:ln cap="flat" cmpd="sng" w="508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483" name="Google Shape;483;p51"/>
          <p:cNvSpPr txBox="1"/>
          <p:nvPr/>
        </p:nvSpPr>
        <p:spPr>
          <a:xfrm>
            <a:off x="1660525" y="2751137"/>
            <a:ext cx="543000" cy="335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Thin</a:t>
            </a:r>
            <a:endParaRPr b="0" i="0" sz="1400" u="none" cap="none" strike="noStrike">
              <a:solidFill>
                <a:srgbClr val="000000"/>
              </a:solidFill>
              <a:latin typeface="Arial"/>
              <a:ea typeface="Arial"/>
              <a:cs typeface="Arial"/>
              <a:sym typeface="Arial"/>
            </a:endParaRPr>
          </a:p>
        </p:txBody>
      </p:sp>
      <p:sp>
        <p:nvSpPr>
          <p:cNvPr id="484" name="Google Shape;484;p51"/>
          <p:cNvSpPr txBox="1"/>
          <p:nvPr/>
        </p:nvSpPr>
        <p:spPr>
          <a:xfrm>
            <a:off x="1589087" y="3063875"/>
            <a:ext cx="714300" cy="335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Client</a:t>
            </a:r>
            <a:endParaRPr b="0" i="0" sz="1400" u="none" cap="none" strike="noStrike">
              <a:solidFill>
                <a:srgbClr val="000000"/>
              </a:solidFill>
              <a:latin typeface="Arial"/>
              <a:ea typeface="Arial"/>
              <a:cs typeface="Arial"/>
              <a:sym typeface="Arial"/>
            </a:endParaRPr>
          </a:p>
        </p:txBody>
      </p:sp>
      <p:sp>
        <p:nvSpPr>
          <p:cNvPr id="485" name="Google Shape;485;p51"/>
          <p:cNvSpPr/>
          <p:nvPr/>
        </p:nvSpPr>
        <p:spPr>
          <a:xfrm>
            <a:off x="6380162" y="2525712"/>
            <a:ext cx="1641600" cy="906600"/>
          </a:xfrm>
          <a:prstGeom prst="ellipse">
            <a:avLst/>
          </a:prstGeom>
          <a:solidFill>
            <a:srgbClr val="FFFFFF"/>
          </a:solidFill>
          <a:ln cap="flat" cmpd="sng" w="508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486" name="Google Shape;486;p51"/>
          <p:cNvSpPr txBox="1"/>
          <p:nvPr/>
        </p:nvSpPr>
        <p:spPr>
          <a:xfrm>
            <a:off x="6605587" y="2681287"/>
            <a:ext cx="1366800" cy="335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Application</a:t>
            </a:r>
            <a:endParaRPr b="0" i="0" sz="1400" u="none" cap="none" strike="noStrike">
              <a:solidFill>
                <a:srgbClr val="000000"/>
              </a:solidFill>
              <a:latin typeface="Arial"/>
              <a:ea typeface="Arial"/>
              <a:cs typeface="Arial"/>
              <a:sym typeface="Arial"/>
            </a:endParaRPr>
          </a:p>
        </p:txBody>
      </p:sp>
      <p:sp>
        <p:nvSpPr>
          <p:cNvPr id="487" name="Google Shape;487;p51"/>
          <p:cNvSpPr txBox="1"/>
          <p:nvPr/>
        </p:nvSpPr>
        <p:spPr>
          <a:xfrm>
            <a:off x="6783387" y="2994025"/>
            <a:ext cx="1009800" cy="335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Process</a:t>
            </a:r>
            <a:endParaRPr b="0" i="0" sz="1400" u="none" cap="none" strike="noStrike">
              <a:solidFill>
                <a:srgbClr val="000000"/>
              </a:solidFill>
              <a:latin typeface="Arial"/>
              <a:ea typeface="Arial"/>
              <a:cs typeface="Arial"/>
              <a:sym typeface="Arial"/>
            </a:endParaRPr>
          </a:p>
        </p:txBody>
      </p:sp>
      <p:sp>
        <p:nvSpPr>
          <p:cNvPr id="488" name="Google Shape;488;p51"/>
          <p:cNvSpPr txBox="1"/>
          <p:nvPr/>
        </p:nvSpPr>
        <p:spPr>
          <a:xfrm>
            <a:off x="469900" y="1844675"/>
            <a:ext cx="3059100" cy="335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Network computer or PC</a:t>
            </a:r>
            <a:endParaRPr b="0" i="0" sz="1400" u="none" cap="none" strike="noStrike">
              <a:solidFill>
                <a:srgbClr val="000000"/>
              </a:solidFill>
              <a:latin typeface="Arial"/>
              <a:ea typeface="Arial"/>
              <a:cs typeface="Arial"/>
              <a:sym typeface="Arial"/>
            </a:endParaRPr>
          </a:p>
        </p:txBody>
      </p:sp>
      <p:sp>
        <p:nvSpPr>
          <p:cNvPr id="489" name="Google Shape;489;p51"/>
          <p:cNvSpPr txBox="1"/>
          <p:nvPr/>
        </p:nvSpPr>
        <p:spPr>
          <a:xfrm>
            <a:off x="6296025" y="1600200"/>
            <a:ext cx="1987500" cy="335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Compute server</a:t>
            </a:r>
            <a:endParaRPr b="0" i="0" sz="1400" u="none" cap="none" strike="noStrike">
              <a:solidFill>
                <a:srgbClr val="000000"/>
              </a:solidFill>
              <a:latin typeface="Arial"/>
              <a:ea typeface="Arial"/>
              <a:cs typeface="Arial"/>
              <a:sym typeface="Arial"/>
            </a:endParaRPr>
          </a:p>
        </p:txBody>
      </p:sp>
      <p:sp>
        <p:nvSpPr>
          <p:cNvPr id="490" name="Google Shape;490;p51"/>
          <p:cNvSpPr/>
          <p:nvPr/>
        </p:nvSpPr>
        <p:spPr>
          <a:xfrm>
            <a:off x="2647950" y="2943225"/>
            <a:ext cx="533400" cy="73025"/>
          </a:xfrm>
          <a:custGeom>
            <a:rect b="b" l="l" r="r" t="t"/>
            <a:pathLst>
              <a:path extrusionOk="0" h="66" w="263">
                <a:moveTo>
                  <a:pt x="0" y="22"/>
                </a:moveTo>
                <a:lnTo>
                  <a:pt x="66" y="0"/>
                </a:lnTo>
                <a:lnTo>
                  <a:pt x="176" y="22"/>
                </a:lnTo>
                <a:lnTo>
                  <a:pt x="220" y="44"/>
                </a:lnTo>
                <a:lnTo>
                  <a:pt x="263" y="66"/>
                </a:lnTo>
              </a:path>
            </a:pathLst>
          </a:custGeom>
          <a:noFill/>
          <a:ln cap="flat" cmpd="sng" w="508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491" name="Google Shape;491;p51"/>
          <p:cNvSpPr/>
          <p:nvPr/>
        </p:nvSpPr>
        <p:spPr>
          <a:xfrm>
            <a:off x="5446712" y="2943225"/>
            <a:ext cx="965199" cy="34925"/>
          </a:xfrm>
          <a:custGeom>
            <a:rect b="b" l="l" r="r" t="t"/>
            <a:pathLst>
              <a:path extrusionOk="0" h="22" w="659">
                <a:moveTo>
                  <a:pt x="659" y="0"/>
                </a:moveTo>
                <a:lnTo>
                  <a:pt x="527" y="22"/>
                </a:lnTo>
                <a:lnTo>
                  <a:pt x="286" y="22"/>
                </a:lnTo>
                <a:lnTo>
                  <a:pt x="110" y="22"/>
                </a:lnTo>
                <a:lnTo>
                  <a:pt x="0" y="22"/>
                </a:lnTo>
              </a:path>
            </a:pathLst>
          </a:custGeom>
          <a:noFill/>
          <a:ln cap="flat" cmpd="sng" w="508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492" name="Google Shape;492;p51"/>
          <p:cNvSpPr/>
          <p:nvPr/>
        </p:nvSpPr>
        <p:spPr>
          <a:xfrm>
            <a:off x="3074987" y="2316162"/>
            <a:ext cx="2606675" cy="1150937"/>
          </a:xfrm>
          <a:custGeom>
            <a:rect b="b" l="l" r="r" t="t"/>
            <a:pathLst>
              <a:path extrusionOk="0" h="725" w="1779">
                <a:moveTo>
                  <a:pt x="44" y="176"/>
                </a:moveTo>
                <a:lnTo>
                  <a:pt x="66" y="132"/>
                </a:lnTo>
                <a:lnTo>
                  <a:pt x="176" y="66"/>
                </a:lnTo>
                <a:lnTo>
                  <a:pt x="286" y="44"/>
                </a:lnTo>
                <a:lnTo>
                  <a:pt x="352" y="44"/>
                </a:lnTo>
                <a:lnTo>
                  <a:pt x="396" y="22"/>
                </a:lnTo>
                <a:lnTo>
                  <a:pt x="527" y="44"/>
                </a:lnTo>
                <a:lnTo>
                  <a:pt x="659" y="66"/>
                </a:lnTo>
                <a:lnTo>
                  <a:pt x="791" y="66"/>
                </a:lnTo>
                <a:lnTo>
                  <a:pt x="923" y="66"/>
                </a:lnTo>
                <a:lnTo>
                  <a:pt x="1010" y="44"/>
                </a:lnTo>
                <a:lnTo>
                  <a:pt x="1076" y="22"/>
                </a:lnTo>
                <a:lnTo>
                  <a:pt x="1164" y="0"/>
                </a:lnTo>
                <a:lnTo>
                  <a:pt x="1274" y="0"/>
                </a:lnTo>
                <a:lnTo>
                  <a:pt x="1362" y="0"/>
                </a:lnTo>
                <a:lnTo>
                  <a:pt x="1428" y="22"/>
                </a:lnTo>
                <a:lnTo>
                  <a:pt x="1472" y="44"/>
                </a:lnTo>
                <a:lnTo>
                  <a:pt x="1559" y="66"/>
                </a:lnTo>
                <a:lnTo>
                  <a:pt x="1647" y="132"/>
                </a:lnTo>
                <a:lnTo>
                  <a:pt x="1757" y="220"/>
                </a:lnTo>
                <a:lnTo>
                  <a:pt x="1779" y="351"/>
                </a:lnTo>
                <a:lnTo>
                  <a:pt x="1779" y="439"/>
                </a:lnTo>
                <a:lnTo>
                  <a:pt x="1757" y="505"/>
                </a:lnTo>
                <a:lnTo>
                  <a:pt x="1713" y="637"/>
                </a:lnTo>
                <a:lnTo>
                  <a:pt x="1625" y="681"/>
                </a:lnTo>
                <a:lnTo>
                  <a:pt x="1494" y="725"/>
                </a:lnTo>
                <a:lnTo>
                  <a:pt x="1362" y="703"/>
                </a:lnTo>
                <a:lnTo>
                  <a:pt x="1230" y="681"/>
                </a:lnTo>
                <a:lnTo>
                  <a:pt x="1120" y="681"/>
                </a:lnTo>
                <a:lnTo>
                  <a:pt x="1010" y="659"/>
                </a:lnTo>
                <a:lnTo>
                  <a:pt x="879" y="659"/>
                </a:lnTo>
                <a:lnTo>
                  <a:pt x="769" y="659"/>
                </a:lnTo>
                <a:lnTo>
                  <a:pt x="681" y="681"/>
                </a:lnTo>
                <a:lnTo>
                  <a:pt x="593" y="681"/>
                </a:lnTo>
                <a:lnTo>
                  <a:pt x="505" y="681"/>
                </a:lnTo>
                <a:lnTo>
                  <a:pt x="418" y="703"/>
                </a:lnTo>
                <a:lnTo>
                  <a:pt x="330" y="703"/>
                </a:lnTo>
                <a:lnTo>
                  <a:pt x="264" y="703"/>
                </a:lnTo>
                <a:lnTo>
                  <a:pt x="198" y="681"/>
                </a:lnTo>
                <a:lnTo>
                  <a:pt x="154" y="659"/>
                </a:lnTo>
                <a:lnTo>
                  <a:pt x="132" y="637"/>
                </a:lnTo>
                <a:lnTo>
                  <a:pt x="110" y="615"/>
                </a:lnTo>
                <a:lnTo>
                  <a:pt x="66" y="571"/>
                </a:lnTo>
                <a:lnTo>
                  <a:pt x="22" y="483"/>
                </a:lnTo>
                <a:lnTo>
                  <a:pt x="0" y="417"/>
                </a:lnTo>
                <a:lnTo>
                  <a:pt x="0" y="351"/>
                </a:lnTo>
                <a:lnTo>
                  <a:pt x="0" y="286"/>
                </a:lnTo>
                <a:lnTo>
                  <a:pt x="22" y="220"/>
                </a:lnTo>
                <a:lnTo>
                  <a:pt x="44" y="176"/>
                </a:lnTo>
                <a:close/>
              </a:path>
            </a:pathLst>
          </a:custGeom>
          <a:solidFill>
            <a:srgbClr val="FFDC99"/>
          </a:solidFill>
          <a:ln cap="flat" cmpd="sng" w="50800">
            <a:solidFill>
              <a:srgbClr val="FFDC9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493" name="Google Shape;493;p51"/>
          <p:cNvSpPr txBox="1"/>
          <p:nvPr/>
        </p:nvSpPr>
        <p:spPr>
          <a:xfrm>
            <a:off x="3884612" y="2733675"/>
            <a:ext cx="978000" cy="335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network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52"/>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Mobile devices and spontaneous networking</a:t>
            </a:r>
            <a:br>
              <a:rPr b="0" i="0" lang="en-US" sz="3200" u="none">
                <a:solidFill>
                  <a:srgbClr val="FFFF00"/>
                </a:solidFill>
                <a:latin typeface="Arial"/>
                <a:ea typeface="Arial"/>
                <a:cs typeface="Arial"/>
                <a:sym typeface="Arial"/>
              </a:rPr>
            </a:br>
            <a:r>
              <a:rPr b="0" i="0" lang="en-US" sz="3200" u="none">
                <a:solidFill>
                  <a:srgbClr val="FFFF00"/>
                </a:solidFill>
                <a:latin typeface="Arial"/>
                <a:ea typeface="Arial"/>
                <a:cs typeface="Arial"/>
                <a:sym typeface="Arial"/>
              </a:rPr>
              <a:t>[3</a:t>
            </a:r>
            <a:r>
              <a:rPr b="0" baseline="30000" i="0" lang="en-US" sz="3200" u="none">
                <a:solidFill>
                  <a:srgbClr val="FFFF00"/>
                </a:solidFill>
                <a:latin typeface="Arial"/>
                <a:ea typeface="Arial"/>
                <a:cs typeface="Arial"/>
                <a:sym typeface="Arial"/>
              </a:rPr>
              <a:t>rd</a:t>
            </a:r>
            <a:r>
              <a:rPr b="0" i="0" lang="en-US" sz="3200" u="none">
                <a:solidFill>
                  <a:srgbClr val="FFFF00"/>
                </a:solidFill>
                <a:latin typeface="Arial"/>
                <a:ea typeface="Arial"/>
                <a:cs typeface="Arial"/>
                <a:sym typeface="Arial"/>
              </a:rPr>
              <a:t> Generation Distributed System]</a:t>
            </a:r>
            <a:endParaRPr/>
          </a:p>
        </p:txBody>
      </p:sp>
      <p:sp>
        <p:nvSpPr>
          <p:cNvPr id="500" name="Google Shape;500;p52"/>
          <p:cNvSpPr txBox="1"/>
          <p:nvPr>
            <p:ph idx="1" type="body"/>
          </p:nvPr>
        </p:nvSpPr>
        <p:spPr>
          <a:xfrm>
            <a:off x="609600" y="4114800"/>
            <a:ext cx="8305800" cy="2362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The world is increasingly populated by small and portable computing devices.</a:t>
            </a:r>
            <a:endParaRPr/>
          </a:p>
          <a:p>
            <a:pPr indent="-342900" lvl="0" marL="342900" rtl="0" algn="l">
              <a:lnSpc>
                <a:spcPct val="90000"/>
              </a:lnSpc>
              <a:spcBef>
                <a:spcPts val="42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W-LAN needs to handle constantly changing heterogeneous, roaming devices</a:t>
            </a:r>
            <a:endParaRPr/>
          </a:p>
          <a:p>
            <a:pPr indent="-342900" lvl="0" marL="342900" rtl="0" algn="l">
              <a:lnSpc>
                <a:spcPct val="90000"/>
              </a:lnSpc>
              <a:spcBef>
                <a:spcPts val="42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Need to provide discovery services: (1) </a:t>
            </a:r>
            <a:r>
              <a:rPr b="0" i="1" lang="en-US" sz="2100" u="none">
                <a:solidFill>
                  <a:srgbClr val="0000FF"/>
                </a:solidFill>
                <a:latin typeface="Arial"/>
                <a:ea typeface="Arial"/>
                <a:cs typeface="Arial"/>
                <a:sym typeface="Arial"/>
              </a:rPr>
              <a:t>registration service</a:t>
            </a:r>
            <a:r>
              <a:rPr b="0" i="0" lang="en-US" sz="2100" u="none">
                <a:solidFill>
                  <a:srgbClr val="0000FF"/>
                </a:solidFill>
                <a:latin typeface="Arial"/>
                <a:ea typeface="Arial"/>
                <a:cs typeface="Arial"/>
                <a:sym typeface="Arial"/>
              </a:rPr>
              <a:t> to enable servers to publish their services and (2) </a:t>
            </a:r>
            <a:r>
              <a:rPr b="0" i="1" lang="en-US" sz="2100" u="none">
                <a:solidFill>
                  <a:srgbClr val="0000FF"/>
                </a:solidFill>
                <a:latin typeface="Arial"/>
                <a:ea typeface="Arial"/>
                <a:cs typeface="Arial"/>
                <a:sym typeface="Arial"/>
              </a:rPr>
              <a:t>lookup service</a:t>
            </a:r>
            <a:r>
              <a:rPr b="0" i="0" lang="en-US" sz="2100" u="none">
                <a:solidFill>
                  <a:srgbClr val="0000FF"/>
                </a:solidFill>
                <a:latin typeface="Arial"/>
                <a:ea typeface="Arial"/>
                <a:cs typeface="Arial"/>
                <a:sym typeface="Arial"/>
              </a:rPr>
              <a:t> to allow clients to discover services that meet their requirements.</a:t>
            </a:r>
            <a:endParaRPr/>
          </a:p>
        </p:txBody>
      </p:sp>
      <p:pic>
        <p:nvPicPr>
          <p:cNvPr id="501" name="Google Shape;501;p52"/>
          <p:cNvPicPr preferRelativeResize="0"/>
          <p:nvPr/>
        </p:nvPicPr>
        <p:blipFill rotWithShape="1">
          <a:blip r:embed="rId3">
            <a:alphaModFix/>
          </a:blip>
          <a:srcRect b="0" l="0" r="0" t="0"/>
          <a:stretch/>
        </p:blipFill>
        <p:spPr>
          <a:xfrm>
            <a:off x="1981200" y="1371600"/>
            <a:ext cx="5562600" cy="25193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Introduction</a:t>
            </a:r>
            <a:endParaRPr/>
          </a:p>
        </p:txBody>
      </p:sp>
      <p:sp>
        <p:nvSpPr>
          <p:cNvPr id="158" name="Google Shape;158;p26"/>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hlink"/>
              </a:buClr>
              <a:buSzPts val="1430"/>
              <a:buFont typeface="Noto Sans Symbols"/>
              <a:buChar char="■"/>
            </a:pPr>
            <a:r>
              <a:rPr b="0" i="0" lang="en-US" sz="2600" u="none" cap="none" strike="noStrike">
                <a:solidFill>
                  <a:schemeClr val="dk1"/>
                </a:solidFill>
                <a:latin typeface="Arial"/>
                <a:ea typeface="Arial"/>
                <a:cs typeface="Arial"/>
                <a:sym typeface="Arial"/>
              </a:rPr>
              <a:t>Distributed systems should be designed to function </a:t>
            </a:r>
            <a:r>
              <a:rPr b="0" i="0" lang="en-US" sz="2600" u="none" cap="none" strike="noStrike">
                <a:solidFill>
                  <a:srgbClr val="FF0000"/>
                </a:solidFill>
                <a:latin typeface="Arial"/>
                <a:ea typeface="Arial"/>
                <a:cs typeface="Arial"/>
                <a:sym typeface="Arial"/>
              </a:rPr>
              <a:t>correctly</a:t>
            </a:r>
            <a:r>
              <a:rPr b="0" i="0" lang="en-US" sz="2600" u="none" cap="none" strike="noStrike">
                <a:solidFill>
                  <a:schemeClr val="dk1"/>
                </a:solidFill>
                <a:latin typeface="Arial"/>
                <a:ea typeface="Arial"/>
                <a:cs typeface="Arial"/>
                <a:sym typeface="Arial"/>
              </a:rPr>
              <a:t> in </a:t>
            </a:r>
            <a:r>
              <a:rPr b="0" i="0" lang="en-US" sz="2600" u="none" cap="none" strike="noStrike">
                <a:solidFill>
                  <a:srgbClr val="FF0000"/>
                </a:solidFill>
                <a:latin typeface="Arial"/>
                <a:ea typeface="Arial"/>
                <a:cs typeface="Arial"/>
                <a:sym typeface="Arial"/>
              </a:rPr>
              <a:t>ALL circumstances/scenarios</a:t>
            </a:r>
            <a:r>
              <a:rPr b="0" i="0" lang="en-US" sz="2600" u="none" cap="none" strike="noStrike">
                <a:solidFill>
                  <a:schemeClr val="dk1"/>
                </a:solidFill>
                <a:latin typeface="Arial"/>
                <a:ea typeface="Arial"/>
                <a:cs typeface="Arial"/>
                <a:sym typeface="Arial"/>
              </a:rPr>
              <a:t>.</a:t>
            </a:r>
            <a:endParaRPr/>
          </a:p>
          <a:p>
            <a:pPr indent="-285750" lvl="1" marL="742950" marR="0" rtl="0" algn="l">
              <a:lnSpc>
                <a:spcPct val="100000"/>
              </a:lnSpc>
              <a:spcBef>
                <a:spcPts val="520"/>
              </a:spcBef>
              <a:spcAft>
                <a:spcPts val="0"/>
              </a:spcAft>
              <a:buClr>
                <a:schemeClr val="hlink"/>
              </a:buClr>
              <a:buSzPts val="1430"/>
              <a:buFont typeface="Noto Sans Symbols"/>
              <a:buChar char="■"/>
            </a:pPr>
            <a:r>
              <a:rPr b="0" i="0" lang="en-US" sz="2600" u="none" cap="none" strike="noStrike">
                <a:solidFill>
                  <a:schemeClr val="dk1"/>
                </a:solidFill>
                <a:latin typeface="Arial"/>
                <a:ea typeface="Arial"/>
                <a:cs typeface="Arial"/>
                <a:sym typeface="Arial"/>
              </a:rPr>
              <a:t>Distributed system models helps in…</a:t>
            </a:r>
            <a:endParaRPr/>
          </a:p>
          <a:p>
            <a:pPr indent="-228600" lvl="2" marL="1143000" marR="0" rtl="0" algn="l">
              <a:lnSpc>
                <a:spcPct val="100000"/>
              </a:lnSpc>
              <a:spcBef>
                <a:spcPts val="400"/>
              </a:spcBef>
              <a:spcAft>
                <a:spcPts val="0"/>
              </a:spcAft>
              <a:buClr>
                <a:schemeClr val="folHlink"/>
              </a:buClr>
              <a:buSzPts val="1000"/>
              <a:buFont typeface="Noto Sans Symbols"/>
              <a:buChar char="■"/>
            </a:pPr>
            <a:r>
              <a:rPr b="0" i="0" lang="en-US" sz="2000" u="none" cap="none" strike="noStrike">
                <a:solidFill>
                  <a:schemeClr val="dk1"/>
                </a:solidFill>
                <a:latin typeface="Arial"/>
                <a:ea typeface="Arial"/>
                <a:cs typeface="Arial"/>
                <a:sym typeface="Arial"/>
              </a:rPr>
              <a:t>..</a:t>
            </a:r>
            <a:r>
              <a:rPr b="0" i="0" lang="en-US" sz="2000" u="sng" cap="none" strike="noStrike">
                <a:solidFill>
                  <a:schemeClr val="dk1"/>
                </a:solidFill>
                <a:latin typeface="Arial"/>
                <a:ea typeface="Arial"/>
                <a:cs typeface="Arial"/>
                <a:sym typeface="Arial"/>
              </a:rPr>
              <a:t>classifying</a:t>
            </a:r>
            <a:r>
              <a:rPr b="0" i="0" lang="en-US" sz="2000" u="none" cap="none" strike="noStrike">
                <a:solidFill>
                  <a:schemeClr val="dk1"/>
                </a:solidFill>
                <a:latin typeface="Arial"/>
                <a:ea typeface="Arial"/>
                <a:cs typeface="Arial"/>
                <a:sym typeface="Arial"/>
              </a:rPr>
              <a:t> and </a:t>
            </a:r>
            <a:r>
              <a:rPr b="0" i="0" lang="en-US" sz="2000" u="sng" cap="none" strike="noStrike">
                <a:solidFill>
                  <a:schemeClr val="dk1"/>
                </a:solidFill>
                <a:latin typeface="Arial"/>
                <a:ea typeface="Arial"/>
                <a:cs typeface="Arial"/>
                <a:sym typeface="Arial"/>
              </a:rPr>
              <a:t>understanding</a:t>
            </a:r>
            <a:r>
              <a:rPr b="0" i="0" lang="en-US" sz="2000" u="none" cap="none" strike="noStrike">
                <a:solidFill>
                  <a:schemeClr val="dk1"/>
                </a:solidFill>
                <a:latin typeface="Arial"/>
                <a:ea typeface="Arial"/>
                <a:cs typeface="Arial"/>
                <a:sym typeface="Arial"/>
              </a:rPr>
              <a:t> different implementations</a:t>
            </a:r>
            <a:endParaRPr/>
          </a:p>
          <a:p>
            <a:pPr indent="-228600" lvl="2" marL="1143000" marR="0" rtl="0" algn="l">
              <a:lnSpc>
                <a:spcPct val="100000"/>
              </a:lnSpc>
              <a:spcBef>
                <a:spcPts val="400"/>
              </a:spcBef>
              <a:spcAft>
                <a:spcPts val="0"/>
              </a:spcAft>
              <a:buClr>
                <a:schemeClr val="folHlink"/>
              </a:buClr>
              <a:buSzPts val="1000"/>
              <a:buFont typeface="Noto Sans Symbols"/>
              <a:buChar char="■"/>
            </a:pPr>
            <a:r>
              <a:rPr b="0" i="0" lang="en-US" sz="2000" u="none" cap="none" strike="noStrike">
                <a:solidFill>
                  <a:schemeClr val="dk1"/>
                </a:solidFill>
                <a:latin typeface="Arial"/>
                <a:ea typeface="Arial"/>
                <a:cs typeface="Arial"/>
                <a:sym typeface="Arial"/>
              </a:rPr>
              <a:t>..</a:t>
            </a:r>
            <a:r>
              <a:rPr b="0" i="0" lang="en-US" sz="2000" u="sng" cap="none" strike="noStrike">
                <a:solidFill>
                  <a:schemeClr val="dk1"/>
                </a:solidFill>
                <a:latin typeface="Arial"/>
                <a:ea typeface="Arial"/>
                <a:cs typeface="Arial"/>
                <a:sym typeface="Arial"/>
              </a:rPr>
              <a:t>identifying</a:t>
            </a:r>
            <a:r>
              <a:rPr b="0" i="0" lang="en-US" sz="2000" u="none" cap="none" strike="noStrike">
                <a:solidFill>
                  <a:schemeClr val="dk1"/>
                </a:solidFill>
                <a:latin typeface="Arial"/>
                <a:ea typeface="Arial"/>
                <a:cs typeface="Arial"/>
                <a:sym typeface="Arial"/>
              </a:rPr>
              <a:t> their weaknesses and their strengths</a:t>
            </a:r>
            <a:endParaRPr/>
          </a:p>
          <a:p>
            <a:pPr indent="-228600" lvl="2" marL="1143000" marR="0" rtl="0" algn="l">
              <a:lnSpc>
                <a:spcPct val="100000"/>
              </a:lnSpc>
              <a:spcBef>
                <a:spcPts val="400"/>
              </a:spcBef>
              <a:spcAft>
                <a:spcPts val="0"/>
              </a:spcAft>
              <a:buClr>
                <a:schemeClr val="folHlink"/>
              </a:buClr>
              <a:buSzPts val="1000"/>
              <a:buFont typeface="Noto Sans Symbols"/>
              <a:buChar char="■"/>
            </a:pPr>
            <a:r>
              <a:rPr b="0" i="0" lang="en-US" sz="2000" u="none" cap="none" strike="noStrike">
                <a:solidFill>
                  <a:schemeClr val="dk1"/>
                </a:solidFill>
                <a:latin typeface="Arial"/>
                <a:ea typeface="Arial"/>
                <a:cs typeface="Arial"/>
                <a:sym typeface="Arial"/>
              </a:rPr>
              <a:t>..</a:t>
            </a:r>
            <a:r>
              <a:rPr b="0" i="0" lang="en-US" sz="2000" u="sng" cap="none" strike="noStrike">
                <a:solidFill>
                  <a:schemeClr val="dk1"/>
                </a:solidFill>
                <a:latin typeface="Arial"/>
                <a:ea typeface="Arial"/>
                <a:cs typeface="Arial"/>
                <a:sym typeface="Arial"/>
              </a:rPr>
              <a:t>crafting</a:t>
            </a:r>
            <a:r>
              <a:rPr b="0" i="0" lang="en-US" sz="2000" u="none" cap="none" strike="noStrike">
                <a:solidFill>
                  <a:schemeClr val="dk1"/>
                </a:solidFill>
                <a:latin typeface="Arial"/>
                <a:ea typeface="Arial"/>
                <a:cs typeface="Arial"/>
                <a:sym typeface="Arial"/>
              </a:rPr>
              <a:t> new systems outs of pre-validated building blocks</a:t>
            </a:r>
            <a:endParaRPr/>
          </a:p>
          <a:p>
            <a:pPr indent="-285750" lvl="1" marL="742950" marR="0" rtl="0" algn="l">
              <a:lnSpc>
                <a:spcPct val="100000"/>
              </a:lnSpc>
              <a:spcBef>
                <a:spcPts val="520"/>
              </a:spcBef>
              <a:spcAft>
                <a:spcPts val="0"/>
              </a:spcAft>
              <a:buClr>
                <a:schemeClr val="hlink"/>
              </a:buClr>
              <a:buSzPts val="1430"/>
              <a:buFont typeface="Noto Sans Symbols"/>
              <a:buChar char="■"/>
            </a:pPr>
            <a:r>
              <a:rPr b="0" i="0" lang="en-US" sz="2600" u="none" cap="none" strike="noStrike">
                <a:solidFill>
                  <a:schemeClr val="dk1"/>
                </a:solidFill>
                <a:latin typeface="Arial"/>
                <a:ea typeface="Arial"/>
                <a:cs typeface="Arial"/>
                <a:sym typeface="Arial"/>
              </a:rPr>
              <a:t>We will study distributed system models from different perspectives</a:t>
            </a:r>
            <a:endParaRPr/>
          </a:p>
          <a:p>
            <a:pPr indent="-228600" lvl="2" marL="1143000" marR="0" rtl="0" algn="l">
              <a:lnSpc>
                <a:spcPct val="100000"/>
              </a:lnSpc>
              <a:spcBef>
                <a:spcPts val="400"/>
              </a:spcBef>
              <a:spcAft>
                <a:spcPts val="0"/>
              </a:spcAft>
              <a:buClr>
                <a:schemeClr val="folHlink"/>
              </a:buClr>
              <a:buSzPts val="1000"/>
              <a:buFont typeface="Noto Sans Symbols"/>
              <a:buChar char="■"/>
            </a:pPr>
            <a:r>
              <a:rPr b="0" i="0" lang="en-US" sz="2000" u="none" cap="none" strike="noStrike">
                <a:solidFill>
                  <a:schemeClr val="dk1"/>
                </a:solidFill>
                <a:latin typeface="Arial"/>
                <a:ea typeface="Arial"/>
                <a:cs typeface="Arial"/>
                <a:sym typeface="Arial"/>
              </a:rPr>
              <a:t>Structure, organization, and placement of components</a:t>
            </a:r>
            <a:endParaRPr/>
          </a:p>
          <a:p>
            <a:pPr indent="-228600" lvl="2" marL="1143000" marR="0" rtl="0" algn="l">
              <a:lnSpc>
                <a:spcPct val="100000"/>
              </a:lnSpc>
              <a:spcBef>
                <a:spcPts val="400"/>
              </a:spcBef>
              <a:spcAft>
                <a:spcPts val="0"/>
              </a:spcAft>
              <a:buClr>
                <a:schemeClr val="folHlink"/>
              </a:buClr>
              <a:buSzPts val="1000"/>
              <a:buFont typeface="Noto Sans Symbols"/>
              <a:buChar char="■"/>
            </a:pPr>
            <a:r>
              <a:rPr b="0" i="0" lang="en-US" sz="2000" u="none" cap="none" strike="noStrike">
                <a:solidFill>
                  <a:schemeClr val="dk1"/>
                </a:solidFill>
                <a:latin typeface="Arial"/>
                <a:ea typeface="Arial"/>
                <a:cs typeface="Arial"/>
                <a:sym typeface="Arial"/>
              </a:rPr>
              <a:t>Interactions</a:t>
            </a:r>
            <a:endParaRPr/>
          </a:p>
          <a:p>
            <a:pPr indent="-228600" lvl="2" marL="1143000" marR="0" rtl="0" algn="l">
              <a:lnSpc>
                <a:spcPct val="100000"/>
              </a:lnSpc>
              <a:spcBef>
                <a:spcPts val="400"/>
              </a:spcBef>
              <a:spcAft>
                <a:spcPts val="0"/>
              </a:spcAft>
              <a:buClr>
                <a:schemeClr val="folHlink"/>
              </a:buClr>
              <a:buSzPts val="1000"/>
              <a:buFont typeface="Noto Sans Symbols"/>
              <a:buChar char="■"/>
            </a:pPr>
            <a:r>
              <a:rPr b="0" i="0" lang="en-US" sz="2000" u="none" cap="none" strike="noStrike">
                <a:solidFill>
                  <a:schemeClr val="dk1"/>
                </a:solidFill>
                <a:latin typeface="Arial"/>
                <a:ea typeface="Arial"/>
                <a:cs typeface="Arial"/>
                <a:sym typeface="Arial"/>
              </a:rPr>
              <a:t>Fundamental properties of systems</a:t>
            </a:r>
            <a:endParaRPr/>
          </a:p>
          <a:p>
            <a:pPr indent="-152400" lvl="2" marL="1143000" marR="0" rtl="0" algn="l">
              <a:lnSpc>
                <a:spcPct val="100000"/>
              </a:lnSpc>
              <a:spcBef>
                <a:spcPts val="480"/>
              </a:spcBef>
              <a:spcAft>
                <a:spcPts val="0"/>
              </a:spcAft>
              <a:buClr>
                <a:schemeClr val="folHlink"/>
              </a:buClr>
              <a:buSzPts val="1200"/>
              <a:buFont typeface="Noto Sans Symbols"/>
              <a:buNone/>
            </a:pPr>
            <a:r>
              <a:t/>
            </a:r>
            <a:endParaRPr b="0" i="0" sz="2400" u="none" cap="none" strike="noStrike">
              <a:solidFill>
                <a:schemeClr val="dk1"/>
              </a:solidFill>
              <a:latin typeface="Arial"/>
              <a:ea typeface="Arial"/>
              <a:cs typeface="Arial"/>
              <a:sym typeface="Arial"/>
            </a:endParaRPr>
          </a:p>
          <a:p>
            <a:pPr indent="-251459" lvl="0" marL="342900" marR="0" rtl="0" algn="l">
              <a:lnSpc>
                <a:spcPct val="100000"/>
              </a:lnSpc>
              <a:spcBef>
                <a:spcPts val="480"/>
              </a:spcBef>
              <a:spcAft>
                <a:spcPts val="0"/>
              </a:spcAft>
              <a:buClr>
                <a:schemeClr val="accent2"/>
              </a:buClr>
              <a:buSzPts val="1440"/>
              <a:buFont typeface="Noto Sans Symbols"/>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53"/>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Summary - Models &amp; Implications</a:t>
            </a:r>
            <a:endParaRPr/>
          </a:p>
        </p:txBody>
      </p:sp>
      <p:sp>
        <p:nvSpPr>
          <p:cNvPr id="508" name="Google Shape;508;p53"/>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1560"/>
              <a:buFont typeface="Noto Sans Symbols"/>
              <a:buChar char="■"/>
            </a:pPr>
            <a:r>
              <a:rPr b="0" i="0" lang="en-US" sz="2600" u="none">
                <a:solidFill>
                  <a:srgbClr val="0000FF"/>
                </a:solidFill>
                <a:latin typeface="Arial"/>
                <a:ea typeface="Arial"/>
                <a:cs typeface="Arial"/>
                <a:sym typeface="Arial"/>
              </a:rPr>
              <a:t>The use of CS (Client-Server) has impact on the software architecture followed:</a:t>
            </a:r>
            <a:endParaRPr/>
          </a:p>
          <a:p>
            <a:pPr indent="-285750" lvl="1" marL="742950" rtl="0" algn="l">
              <a:lnSpc>
                <a:spcPct val="90000"/>
              </a:lnSpc>
              <a:spcBef>
                <a:spcPts val="440"/>
              </a:spcBef>
              <a:spcAft>
                <a:spcPts val="0"/>
              </a:spcAft>
              <a:buClr>
                <a:schemeClr val="hlink"/>
              </a:buClr>
              <a:buSzPts val="1210"/>
              <a:buFont typeface="Noto Sans Symbols"/>
              <a:buChar char="■"/>
            </a:pPr>
            <a:r>
              <a:rPr b="0" i="0" lang="en-US" sz="2200" u="none">
                <a:solidFill>
                  <a:schemeClr val="dk1"/>
                </a:solidFill>
                <a:latin typeface="Arial"/>
                <a:ea typeface="Arial"/>
                <a:cs typeface="Arial"/>
                <a:sym typeface="Arial"/>
              </a:rPr>
              <a:t>Distribution of responsibilities</a:t>
            </a:r>
            <a:endParaRPr/>
          </a:p>
          <a:p>
            <a:pPr indent="-285750" lvl="1" marL="742950" rtl="0" algn="l">
              <a:lnSpc>
                <a:spcPct val="90000"/>
              </a:lnSpc>
              <a:spcBef>
                <a:spcPts val="440"/>
              </a:spcBef>
              <a:spcAft>
                <a:spcPts val="0"/>
              </a:spcAft>
              <a:buClr>
                <a:schemeClr val="hlink"/>
              </a:buClr>
              <a:buSzPts val="1210"/>
              <a:buFont typeface="Noto Sans Symbols"/>
              <a:buChar char="■"/>
            </a:pPr>
            <a:r>
              <a:rPr b="0" i="0" lang="en-US" sz="2200" u="none">
                <a:solidFill>
                  <a:schemeClr val="dk1"/>
                </a:solidFill>
                <a:latin typeface="Arial"/>
                <a:ea typeface="Arial"/>
                <a:cs typeface="Arial"/>
                <a:sym typeface="Arial"/>
              </a:rPr>
              <a:t>Synchronization mechanisms between client and server</a:t>
            </a:r>
            <a:endParaRPr/>
          </a:p>
          <a:p>
            <a:pPr indent="-285750" lvl="1" marL="742950" rtl="0" algn="l">
              <a:lnSpc>
                <a:spcPct val="90000"/>
              </a:lnSpc>
              <a:spcBef>
                <a:spcPts val="440"/>
              </a:spcBef>
              <a:spcAft>
                <a:spcPts val="0"/>
              </a:spcAft>
              <a:buClr>
                <a:schemeClr val="hlink"/>
              </a:buClr>
              <a:buSzPts val="1210"/>
              <a:buFont typeface="Noto Sans Symbols"/>
              <a:buChar char="■"/>
            </a:pPr>
            <a:r>
              <a:rPr b="0" i="0" lang="en-US" sz="2200" u="none">
                <a:solidFill>
                  <a:schemeClr val="dk1"/>
                </a:solidFill>
                <a:latin typeface="Arial"/>
                <a:ea typeface="Arial"/>
                <a:cs typeface="Arial"/>
                <a:sym typeface="Arial"/>
              </a:rPr>
              <a:t>Admissible types of requests/responses</a:t>
            </a:r>
            <a:endParaRPr/>
          </a:p>
          <a:p>
            <a:pPr indent="-342900" lvl="0" marL="342900" rtl="0" algn="l">
              <a:lnSpc>
                <a:spcPct val="90000"/>
              </a:lnSpc>
              <a:spcBef>
                <a:spcPts val="520"/>
              </a:spcBef>
              <a:spcAft>
                <a:spcPts val="0"/>
              </a:spcAft>
              <a:buClr>
                <a:schemeClr val="accent2"/>
              </a:buClr>
              <a:buSzPts val="1560"/>
              <a:buFont typeface="Noto Sans Symbols"/>
              <a:buChar char="■"/>
            </a:pPr>
            <a:r>
              <a:rPr b="0" i="0" lang="en-US" sz="2600" u="none">
                <a:solidFill>
                  <a:srgbClr val="0000FF"/>
                </a:solidFill>
                <a:latin typeface="Arial"/>
                <a:ea typeface="Arial"/>
                <a:cs typeface="Arial"/>
                <a:sym typeface="Arial"/>
              </a:rPr>
              <a:t>Basic CS model, responsibility is statically allocated.</a:t>
            </a:r>
            <a:endParaRPr/>
          </a:p>
          <a:p>
            <a:pPr indent="-285750" lvl="1" marL="742950" rtl="0" algn="l">
              <a:lnSpc>
                <a:spcPct val="90000"/>
              </a:lnSpc>
              <a:spcBef>
                <a:spcPts val="440"/>
              </a:spcBef>
              <a:spcAft>
                <a:spcPts val="0"/>
              </a:spcAft>
              <a:buClr>
                <a:schemeClr val="hlink"/>
              </a:buClr>
              <a:buSzPts val="1210"/>
              <a:buFont typeface="Noto Sans Symbols"/>
              <a:buChar char="■"/>
            </a:pPr>
            <a:r>
              <a:rPr b="0" i="0" lang="en-US" sz="2200" u="none">
                <a:solidFill>
                  <a:schemeClr val="dk1"/>
                </a:solidFill>
                <a:latin typeface="Arial"/>
                <a:ea typeface="Arial"/>
                <a:cs typeface="Arial"/>
                <a:sym typeface="Arial"/>
              </a:rPr>
              <a:t>File server is responsible for file, not for web pages.</a:t>
            </a:r>
            <a:endParaRPr/>
          </a:p>
          <a:p>
            <a:pPr indent="-342900" lvl="0" marL="342900" rtl="0" algn="l">
              <a:lnSpc>
                <a:spcPct val="90000"/>
              </a:lnSpc>
              <a:spcBef>
                <a:spcPts val="520"/>
              </a:spcBef>
              <a:spcAft>
                <a:spcPts val="0"/>
              </a:spcAft>
              <a:buClr>
                <a:schemeClr val="accent2"/>
              </a:buClr>
              <a:buSzPts val="1560"/>
              <a:buFont typeface="Noto Sans Symbols"/>
              <a:buChar char="■"/>
            </a:pPr>
            <a:r>
              <a:rPr b="0" i="0" lang="en-US" sz="2600" u="none">
                <a:solidFill>
                  <a:srgbClr val="0000FF"/>
                </a:solidFill>
                <a:latin typeface="Arial"/>
                <a:ea typeface="Arial"/>
                <a:cs typeface="Arial"/>
                <a:sym typeface="Arial"/>
              </a:rPr>
              <a:t>Peer process model, responsibility is dynamically allocated:</a:t>
            </a:r>
            <a:endParaRPr/>
          </a:p>
          <a:p>
            <a:pPr indent="-285750" lvl="1" marL="742950" rtl="0" algn="l">
              <a:lnSpc>
                <a:spcPct val="90000"/>
              </a:lnSpc>
              <a:spcBef>
                <a:spcPts val="440"/>
              </a:spcBef>
              <a:spcAft>
                <a:spcPts val="0"/>
              </a:spcAft>
              <a:buClr>
                <a:schemeClr val="hlink"/>
              </a:buClr>
              <a:buSzPts val="1210"/>
              <a:buFont typeface="Noto Sans Symbols"/>
              <a:buChar char="■"/>
            </a:pPr>
            <a:r>
              <a:rPr b="0" i="0" lang="en-US" sz="2200" u="none">
                <a:solidFill>
                  <a:schemeClr val="dk1"/>
                </a:solidFill>
                <a:latin typeface="Arial"/>
                <a:ea typeface="Arial"/>
                <a:cs typeface="Arial"/>
                <a:sym typeface="Arial"/>
              </a:rPr>
              <a:t>In fully decentralized music file sharing system, search process may be delegated to different peers at runtime.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Google Shape;514;p54"/>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2800"/>
              <a:buFont typeface="Arial"/>
              <a:buNone/>
            </a:pPr>
            <a:r>
              <a:rPr b="0" i="0" lang="en-US" sz="2800" u="none">
                <a:solidFill>
                  <a:srgbClr val="FFFF00"/>
                </a:solidFill>
                <a:latin typeface="Arial"/>
                <a:ea typeface="Arial"/>
                <a:cs typeface="Arial"/>
                <a:sym typeface="Arial"/>
              </a:rPr>
              <a:t>Design Requirements/Challenges of Distributed Systems</a:t>
            </a:r>
            <a:endParaRPr/>
          </a:p>
        </p:txBody>
      </p:sp>
      <p:sp>
        <p:nvSpPr>
          <p:cNvPr id="515" name="Google Shape;515;p54"/>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Performance Issues</a:t>
            </a:r>
            <a:endParaRPr/>
          </a:p>
          <a:p>
            <a:pPr indent="-285750" lvl="1" marL="742950" rtl="0" algn="l">
              <a:lnSpc>
                <a:spcPct val="8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Responsiveness </a:t>
            </a:r>
            <a:endParaRPr/>
          </a:p>
          <a:p>
            <a:pPr indent="-228600" lvl="2" marL="1143000" rtl="0" algn="l">
              <a:lnSpc>
                <a:spcPct val="80000"/>
              </a:lnSpc>
              <a:spcBef>
                <a:spcPts val="360"/>
              </a:spcBef>
              <a:spcAft>
                <a:spcPts val="0"/>
              </a:spcAft>
              <a:buClr>
                <a:schemeClr val="folHlink"/>
              </a:buClr>
              <a:buSzPts val="900"/>
              <a:buFont typeface="Noto Sans Symbols"/>
              <a:buChar char="■"/>
            </a:pPr>
            <a:r>
              <a:rPr b="0" i="0" lang="en-US" sz="1800" u="none">
                <a:solidFill>
                  <a:schemeClr val="dk1"/>
                </a:solidFill>
                <a:latin typeface="Arial"/>
                <a:ea typeface="Arial"/>
                <a:cs typeface="Arial"/>
                <a:sym typeface="Arial"/>
              </a:rPr>
              <a:t>Support interactive clients</a:t>
            </a:r>
            <a:endParaRPr/>
          </a:p>
          <a:p>
            <a:pPr indent="-228600" lvl="3" marL="1600200" rtl="0" algn="l">
              <a:lnSpc>
                <a:spcPct val="80000"/>
              </a:lnSpc>
              <a:spcBef>
                <a:spcPts val="320"/>
              </a:spcBef>
              <a:spcAft>
                <a:spcPts val="0"/>
              </a:spcAft>
              <a:buClr>
                <a:schemeClr val="accent2"/>
              </a:buClr>
              <a:buSzPts val="880"/>
              <a:buFont typeface="Noto Sans Symbols"/>
              <a:buChar char="■"/>
            </a:pPr>
            <a:r>
              <a:rPr b="0" i="0" lang="en-US" sz="1600" u="none">
                <a:solidFill>
                  <a:schemeClr val="dk1"/>
                </a:solidFill>
                <a:latin typeface="Arial"/>
                <a:ea typeface="Arial"/>
                <a:cs typeface="Arial"/>
                <a:sym typeface="Arial"/>
              </a:rPr>
              <a:t>Use caching and replication</a:t>
            </a:r>
            <a:endParaRPr/>
          </a:p>
          <a:p>
            <a:pPr indent="-285750" lvl="1" marL="742950" rtl="0" algn="l">
              <a:lnSpc>
                <a:spcPct val="8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Throughput</a:t>
            </a:r>
            <a:endParaRPr/>
          </a:p>
          <a:p>
            <a:pPr indent="-285750" lvl="1" marL="742950" rtl="0" algn="l">
              <a:lnSpc>
                <a:spcPct val="8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Load balancing and timeliness</a:t>
            </a:r>
            <a:endParaRPr/>
          </a:p>
          <a:p>
            <a:pPr indent="-342900" lvl="0" marL="342900" rtl="0" algn="l">
              <a:lnSpc>
                <a:spcPct val="80000"/>
              </a:lnSpc>
              <a:spcBef>
                <a:spcPts val="42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Quality of Service:</a:t>
            </a:r>
            <a:endParaRPr/>
          </a:p>
          <a:p>
            <a:pPr indent="-285750" lvl="1" marL="742950" rtl="0" algn="l">
              <a:lnSpc>
                <a:spcPct val="8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Reliability</a:t>
            </a:r>
            <a:endParaRPr/>
          </a:p>
          <a:p>
            <a:pPr indent="-285750" lvl="1" marL="742950" rtl="0" algn="l">
              <a:lnSpc>
                <a:spcPct val="8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Security</a:t>
            </a:r>
            <a:endParaRPr/>
          </a:p>
          <a:p>
            <a:pPr indent="-285750" lvl="1" marL="742950" rtl="0" algn="l">
              <a:lnSpc>
                <a:spcPct val="8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Adaptive performance.</a:t>
            </a:r>
            <a:endParaRPr/>
          </a:p>
          <a:p>
            <a:pPr indent="-342900" lvl="0" marL="342900" rtl="0" algn="l">
              <a:lnSpc>
                <a:spcPct val="80000"/>
              </a:lnSpc>
              <a:spcBef>
                <a:spcPts val="42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Dependability issues:</a:t>
            </a:r>
            <a:endParaRPr/>
          </a:p>
          <a:p>
            <a:pPr indent="-285750" lvl="1" marL="742950" rtl="0" algn="l">
              <a:lnSpc>
                <a:spcPct val="8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Correctness, security, and fault tolerance</a:t>
            </a:r>
            <a:endParaRPr/>
          </a:p>
          <a:p>
            <a:pPr indent="-285750" lvl="1" marL="742950" rtl="0" algn="l">
              <a:lnSpc>
                <a:spcPct val="8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Dependable applications continue to work in the presence of faults in hardware, software, and networks.</a:t>
            </a:r>
            <a:endParaRPr/>
          </a:p>
          <a:p>
            <a:pPr indent="-266700" lvl="0" marL="342900" rtl="0" algn="l">
              <a:lnSpc>
                <a:spcPct val="100000"/>
              </a:lnSpc>
              <a:spcBef>
                <a:spcPts val="400"/>
              </a:spcBef>
              <a:spcAft>
                <a:spcPts val="0"/>
              </a:spcAft>
              <a:buSzPts val="1200"/>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Google Shape;521;p55"/>
          <p:cNvSpPr txBox="1"/>
          <p:nvPr/>
        </p:nvSpPr>
        <p:spPr>
          <a:xfrm>
            <a:off x="381000" y="1676400"/>
            <a:ext cx="8305800" cy="3276600"/>
          </a:xfrm>
          <a:prstGeom prst="rect">
            <a:avLst/>
          </a:prstGeom>
          <a:solidFill>
            <a:srgbClr val="CC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522" name="Google Shape;522;p55"/>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Presentation Outline</a:t>
            </a:r>
            <a:endParaRPr/>
          </a:p>
        </p:txBody>
      </p:sp>
      <p:sp>
        <p:nvSpPr>
          <p:cNvPr id="523" name="Google Shape;523;p55"/>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Introduction</a:t>
            </a:r>
            <a:endParaRPr/>
          </a:p>
          <a:p>
            <a:pPr indent="-342900" lvl="0" marL="342900" rtl="0" algn="l">
              <a:lnSpc>
                <a:spcPct val="90000"/>
              </a:lnSpc>
              <a:spcBef>
                <a:spcPts val="42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Architectural Models</a:t>
            </a:r>
            <a:endParaRPr/>
          </a:p>
          <a:p>
            <a:pPr indent="-285750" lvl="1" marL="742950" rtl="0" algn="l">
              <a:lnSpc>
                <a:spcPct val="9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Software Layers</a:t>
            </a:r>
            <a:endParaRPr/>
          </a:p>
          <a:p>
            <a:pPr indent="-285750" lvl="1" marL="742950" rtl="0" algn="l">
              <a:lnSpc>
                <a:spcPct val="9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System Architectures </a:t>
            </a:r>
            <a:endParaRPr/>
          </a:p>
          <a:p>
            <a:pPr indent="-228600" lvl="2" marL="1143000" rtl="0" algn="l">
              <a:lnSpc>
                <a:spcPct val="90000"/>
              </a:lnSpc>
              <a:spcBef>
                <a:spcPts val="360"/>
              </a:spcBef>
              <a:spcAft>
                <a:spcPts val="0"/>
              </a:spcAft>
              <a:buClr>
                <a:schemeClr val="folHlink"/>
              </a:buClr>
              <a:buSzPts val="900"/>
              <a:buFont typeface="Noto Sans Symbols"/>
              <a:buChar char="■"/>
            </a:pPr>
            <a:r>
              <a:rPr b="0" i="0" lang="en-US" sz="1800" u="none">
                <a:solidFill>
                  <a:schemeClr val="dk1"/>
                </a:solidFill>
                <a:latin typeface="Arial"/>
                <a:ea typeface="Arial"/>
                <a:cs typeface="Arial"/>
                <a:sym typeface="Arial"/>
              </a:rPr>
              <a:t>Client-Server</a:t>
            </a:r>
            <a:endParaRPr/>
          </a:p>
          <a:p>
            <a:pPr indent="-228600" lvl="3" marL="1600200" rtl="0" algn="l">
              <a:lnSpc>
                <a:spcPct val="90000"/>
              </a:lnSpc>
              <a:spcBef>
                <a:spcPts val="320"/>
              </a:spcBef>
              <a:spcAft>
                <a:spcPts val="0"/>
              </a:spcAft>
              <a:buClr>
                <a:schemeClr val="accent2"/>
              </a:buClr>
              <a:buSzPts val="880"/>
              <a:buFont typeface="Noto Sans Symbols"/>
              <a:buChar char="■"/>
            </a:pPr>
            <a:r>
              <a:rPr b="0" i="0" lang="en-US" sz="1600" u="none">
                <a:solidFill>
                  <a:schemeClr val="dk1"/>
                </a:solidFill>
                <a:latin typeface="Arial"/>
                <a:ea typeface="Arial"/>
                <a:cs typeface="Arial"/>
                <a:sym typeface="Arial"/>
              </a:rPr>
              <a:t>Clients and a Single Sever, Multiple Servers, Proxy Servers with Caches, Peer Model</a:t>
            </a:r>
            <a:endParaRPr/>
          </a:p>
          <a:p>
            <a:pPr indent="-228600" lvl="2" marL="1143000" rtl="0" algn="l">
              <a:lnSpc>
                <a:spcPct val="90000"/>
              </a:lnSpc>
              <a:spcBef>
                <a:spcPts val="360"/>
              </a:spcBef>
              <a:spcAft>
                <a:spcPts val="0"/>
              </a:spcAft>
              <a:buClr>
                <a:schemeClr val="folHlink"/>
              </a:buClr>
              <a:buSzPts val="900"/>
              <a:buFont typeface="Noto Sans Symbols"/>
              <a:buChar char="■"/>
            </a:pPr>
            <a:r>
              <a:rPr b="0" i="0" lang="en-US" sz="1800" u="none">
                <a:solidFill>
                  <a:schemeClr val="dk1"/>
                </a:solidFill>
                <a:latin typeface="Arial"/>
                <a:ea typeface="Arial"/>
                <a:cs typeface="Arial"/>
                <a:sym typeface="Arial"/>
              </a:rPr>
              <a:t>Alternative Client-Sever models driven by:</a:t>
            </a:r>
            <a:endParaRPr/>
          </a:p>
          <a:p>
            <a:pPr indent="-228600" lvl="3" marL="1600200" rtl="0" algn="l">
              <a:lnSpc>
                <a:spcPct val="90000"/>
              </a:lnSpc>
              <a:spcBef>
                <a:spcPts val="320"/>
              </a:spcBef>
              <a:spcAft>
                <a:spcPts val="0"/>
              </a:spcAft>
              <a:buClr>
                <a:schemeClr val="accent2"/>
              </a:buClr>
              <a:buSzPts val="880"/>
              <a:buFont typeface="Noto Sans Symbols"/>
              <a:buChar char="■"/>
            </a:pPr>
            <a:r>
              <a:rPr b="0" i="0" lang="en-US" sz="1600" u="none">
                <a:solidFill>
                  <a:schemeClr val="dk1"/>
                </a:solidFill>
                <a:latin typeface="Arial"/>
                <a:ea typeface="Arial"/>
                <a:cs typeface="Arial"/>
                <a:sym typeface="Arial"/>
              </a:rPr>
              <a:t>Mobile code, mobile agents, network computers, thin clients, mobile devices and spontaneous networking</a:t>
            </a:r>
            <a:endParaRPr/>
          </a:p>
          <a:p>
            <a:pPr indent="-228600" lvl="2" marL="1143000" rtl="0" algn="l">
              <a:lnSpc>
                <a:spcPct val="90000"/>
              </a:lnSpc>
              <a:spcBef>
                <a:spcPts val="360"/>
              </a:spcBef>
              <a:spcAft>
                <a:spcPts val="0"/>
              </a:spcAft>
              <a:buClr>
                <a:schemeClr val="folHlink"/>
              </a:buClr>
              <a:buSzPts val="900"/>
              <a:buFont typeface="Noto Sans Symbols"/>
              <a:buChar char="■"/>
            </a:pPr>
            <a:r>
              <a:rPr b="0" i="0" lang="en-US" sz="1800" u="none">
                <a:solidFill>
                  <a:schemeClr val="dk1"/>
                </a:solidFill>
                <a:latin typeface="Arial"/>
                <a:ea typeface="Arial"/>
                <a:cs typeface="Arial"/>
                <a:sym typeface="Arial"/>
              </a:rPr>
              <a:t>Design Challenges/Requirements</a:t>
            </a:r>
            <a:endParaRPr/>
          </a:p>
          <a:p>
            <a:pPr indent="-342900" lvl="0" marL="342900" rtl="0" algn="l">
              <a:lnSpc>
                <a:spcPct val="90000"/>
              </a:lnSpc>
              <a:spcBef>
                <a:spcPts val="42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Fundamental Models – formal description</a:t>
            </a:r>
            <a:endParaRPr/>
          </a:p>
          <a:p>
            <a:pPr indent="-285750" lvl="1" marL="742950" rtl="0" algn="l">
              <a:lnSpc>
                <a:spcPct val="9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Interaction, Failure, and Security models.</a:t>
            </a:r>
            <a:endParaRPr/>
          </a:p>
          <a:p>
            <a:pPr indent="-342900" lvl="0" marL="342900" rtl="0" algn="l">
              <a:lnSpc>
                <a:spcPct val="90000"/>
              </a:lnSpc>
              <a:spcBef>
                <a:spcPts val="42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Summary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Google Shape;529;p56"/>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Lecture Overview (II)</a:t>
            </a:r>
            <a:endParaRPr/>
          </a:p>
        </p:txBody>
      </p:sp>
      <p:sp>
        <p:nvSpPr>
          <p:cNvPr id="530" name="Google Shape;530;p56"/>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1260"/>
              <a:buFont typeface="Noto Sans Symbols"/>
              <a:buChar char="■"/>
            </a:pPr>
            <a:r>
              <a:rPr b="0" i="0" lang="en-US" sz="2100" u="none">
                <a:solidFill>
                  <a:srgbClr val="FF0000"/>
                </a:solidFill>
                <a:latin typeface="Arial"/>
                <a:ea typeface="Arial"/>
                <a:cs typeface="Arial"/>
                <a:sym typeface="Arial"/>
              </a:rPr>
              <a:t>Fundamental Models </a:t>
            </a:r>
            <a:r>
              <a:rPr b="0" i="0" lang="en-US" sz="2100" u="none">
                <a:solidFill>
                  <a:srgbClr val="0000FF"/>
                </a:solidFill>
                <a:latin typeface="Arial"/>
                <a:ea typeface="Arial"/>
                <a:cs typeface="Arial"/>
                <a:sym typeface="Arial"/>
              </a:rPr>
              <a:t>are concerned with a formal description of the properties that are common in all of the architectural models.</a:t>
            </a:r>
            <a:endParaRPr/>
          </a:p>
          <a:p>
            <a:pPr indent="-342900" lvl="0" marL="342900" rtl="0" algn="l">
              <a:lnSpc>
                <a:spcPct val="90000"/>
              </a:lnSpc>
              <a:spcBef>
                <a:spcPts val="42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All architectural models are composed of processes that communicate with each other by sending messages over a computer networks.</a:t>
            </a:r>
            <a:endParaRPr/>
          </a:p>
          <a:p>
            <a:pPr indent="-342900" lvl="0" marL="342900" rtl="0" algn="l">
              <a:lnSpc>
                <a:spcPct val="90000"/>
              </a:lnSpc>
              <a:spcBef>
                <a:spcPts val="42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Models addressing time synchronization, message delays, failures, security issues are:</a:t>
            </a:r>
            <a:endParaRPr/>
          </a:p>
          <a:p>
            <a:pPr indent="-285750" lvl="1" marL="742950" rtl="0" algn="l">
              <a:lnSpc>
                <a:spcPct val="90000"/>
              </a:lnSpc>
              <a:spcBef>
                <a:spcPts val="400"/>
              </a:spcBef>
              <a:spcAft>
                <a:spcPts val="0"/>
              </a:spcAft>
              <a:buClr>
                <a:schemeClr val="hlink"/>
              </a:buClr>
              <a:buSzPts val="1100"/>
              <a:buFont typeface="Noto Sans Symbols"/>
              <a:buChar char="■"/>
            </a:pPr>
            <a:r>
              <a:rPr b="0" i="0" lang="en-US" sz="2000" u="none">
                <a:solidFill>
                  <a:srgbClr val="FF0000"/>
                </a:solidFill>
                <a:latin typeface="Arial"/>
                <a:ea typeface="Arial"/>
                <a:cs typeface="Arial"/>
                <a:sym typeface="Arial"/>
              </a:rPr>
              <a:t>Interaction Model </a:t>
            </a:r>
            <a:r>
              <a:rPr b="0" i="0" lang="en-US" sz="2000" u="none">
                <a:solidFill>
                  <a:schemeClr val="dk1"/>
                </a:solidFill>
                <a:latin typeface="Arial"/>
                <a:ea typeface="Arial"/>
                <a:cs typeface="Arial"/>
                <a:sym typeface="Arial"/>
              </a:rPr>
              <a:t>– deals with performance and the difficulty of setting of time limits in a distributed system.</a:t>
            </a:r>
            <a:endParaRPr/>
          </a:p>
          <a:p>
            <a:pPr indent="-285750" lvl="1" marL="742950" rtl="0" algn="l">
              <a:lnSpc>
                <a:spcPct val="90000"/>
              </a:lnSpc>
              <a:spcBef>
                <a:spcPts val="400"/>
              </a:spcBef>
              <a:spcAft>
                <a:spcPts val="0"/>
              </a:spcAft>
              <a:buClr>
                <a:schemeClr val="hlink"/>
              </a:buClr>
              <a:buSzPts val="1100"/>
              <a:buFont typeface="Noto Sans Symbols"/>
              <a:buChar char="■"/>
            </a:pPr>
            <a:r>
              <a:rPr b="0" i="0" lang="en-US" sz="2000" u="none">
                <a:solidFill>
                  <a:srgbClr val="FF0000"/>
                </a:solidFill>
                <a:latin typeface="Arial"/>
                <a:ea typeface="Arial"/>
                <a:cs typeface="Arial"/>
                <a:sym typeface="Arial"/>
              </a:rPr>
              <a:t>Failure Model </a:t>
            </a:r>
            <a:r>
              <a:rPr b="0" i="0" lang="en-US" sz="2000" u="none">
                <a:solidFill>
                  <a:schemeClr val="dk1"/>
                </a:solidFill>
                <a:latin typeface="Arial"/>
                <a:ea typeface="Arial"/>
                <a:cs typeface="Arial"/>
                <a:sym typeface="Arial"/>
              </a:rPr>
              <a:t>– specification of the faults that can be exhibited by processes</a:t>
            </a:r>
            <a:endParaRPr/>
          </a:p>
          <a:p>
            <a:pPr indent="-285750" lvl="1" marL="742950" rtl="0" algn="l">
              <a:lnSpc>
                <a:spcPct val="90000"/>
              </a:lnSpc>
              <a:spcBef>
                <a:spcPts val="400"/>
              </a:spcBef>
              <a:spcAft>
                <a:spcPts val="0"/>
              </a:spcAft>
              <a:buClr>
                <a:schemeClr val="hlink"/>
              </a:buClr>
              <a:buSzPts val="1100"/>
              <a:buFont typeface="Noto Sans Symbols"/>
              <a:buChar char="■"/>
            </a:pPr>
            <a:r>
              <a:rPr b="0" i="0" lang="en-US" sz="2000" u="none">
                <a:solidFill>
                  <a:srgbClr val="FF0000"/>
                </a:solidFill>
                <a:latin typeface="Arial"/>
                <a:ea typeface="Arial"/>
                <a:cs typeface="Arial"/>
                <a:sym typeface="Arial"/>
              </a:rPr>
              <a:t>Security Model </a:t>
            </a:r>
            <a:r>
              <a:rPr b="0" i="0" lang="en-US" sz="2000" u="none">
                <a:solidFill>
                  <a:schemeClr val="dk1"/>
                </a:solidFill>
                <a:latin typeface="Arial"/>
                <a:ea typeface="Arial"/>
                <a:cs typeface="Arial"/>
                <a:sym typeface="Arial"/>
              </a:rPr>
              <a:t>– discusses possible threats to processes and communication channels.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57"/>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Interaction Model</a:t>
            </a:r>
            <a:endParaRPr/>
          </a:p>
        </p:txBody>
      </p:sp>
      <p:sp>
        <p:nvSpPr>
          <p:cNvPr id="537" name="Google Shape;537;p57"/>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1560"/>
              <a:buFont typeface="Noto Sans Symbols"/>
              <a:buChar char="■"/>
            </a:pPr>
            <a:r>
              <a:rPr b="0" i="0" lang="en-US" sz="2600" u="none">
                <a:solidFill>
                  <a:srgbClr val="0000FF"/>
                </a:solidFill>
                <a:latin typeface="Arial"/>
                <a:ea typeface="Arial"/>
                <a:cs typeface="Arial"/>
                <a:sym typeface="Arial"/>
              </a:rPr>
              <a:t>Computation occurs within processes;</a:t>
            </a:r>
            <a:endParaRPr/>
          </a:p>
          <a:p>
            <a:pPr indent="-342900" lvl="0" marL="342900" rtl="0" algn="l">
              <a:lnSpc>
                <a:spcPct val="90000"/>
              </a:lnSpc>
              <a:spcBef>
                <a:spcPts val="520"/>
              </a:spcBef>
              <a:spcAft>
                <a:spcPts val="0"/>
              </a:spcAft>
              <a:buClr>
                <a:schemeClr val="accent2"/>
              </a:buClr>
              <a:buSzPts val="1560"/>
              <a:buFont typeface="Noto Sans Symbols"/>
              <a:buChar char="■"/>
            </a:pPr>
            <a:r>
              <a:rPr b="0" i="0" lang="en-US" sz="2600" u="none">
                <a:solidFill>
                  <a:srgbClr val="0000FF"/>
                </a:solidFill>
                <a:latin typeface="Arial"/>
                <a:ea typeface="Arial"/>
                <a:cs typeface="Arial"/>
                <a:sym typeface="Arial"/>
              </a:rPr>
              <a:t>The processes interact by passing messages, resulting in:</a:t>
            </a:r>
            <a:endParaRPr/>
          </a:p>
          <a:p>
            <a:pPr indent="-285750" lvl="1" marL="742950" rtl="0" algn="l">
              <a:lnSpc>
                <a:spcPct val="90000"/>
              </a:lnSpc>
              <a:spcBef>
                <a:spcPts val="440"/>
              </a:spcBef>
              <a:spcAft>
                <a:spcPts val="0"/>
              </a:spcAft>
              <a:buClr>
                <a:schemeClr val="hlink"/>
              </a:buClr>
              <a:buSzPts val="1210"/>
              <a:buFont typeface="Noto Sans Symbols"/>
              <a:buChar char="■"/>
            </a:pPr>
            <a:r>
              <a:rPr b="0" i="0" lang="en-US" sz="2200" u="none">
                <a:solidFill>
                  <a:schemeClr val="dk1"/>
                </a:solidFill>
                <a:latin typeface="Arial"/>
                <a:ea typeface="Arial"/>
                <a:cs typeface="Arial"/>
                <a:sym typeface="Arial"/>
              </a:rPr>
              <a:t>Communication (information flow)</a:t>
            </a:r>
            <a:endParaRPr/>
          </a:p>
          <a:p>
            <a:pPr indent="-285750" lvl="1" marL="742950" rtl="0" algn="l">
              <a:lnSpc>
                <a:spcPct val="90000"/>
              </a:lnSpc>
              <a:spcBef>
                <a:spcPts val="440"/>
              </a:spcBef>
              <a:spcAft>
                <a:spcPts val="0"/>
              </a:spcAft>
              <a:buClr>
                <a:schemeClr val="hlink"/>
              </a:buClr>
              <a:buSzPts val="1210"/>
              <a:buFont typeface="Noto Sans Symbols"/>
              <a:buChar char="■"/>
            </a:pPr>
            <a:r>
              <a:rPr b="0" i="0" lang="en-US" sz="2200" u="none">
                <a:solidFill>
                  <a:schemeClr val="dk1"/>
                </a:solidFill>
                <a:latin typeface="Arial"/>
                <a:ea typeface="Arial"/>
                <a:cs typeface="Arial"/>
                <a:sym typeface="Arial"/>
              </a:rPr>
              <a:t>Coordination (synchronization and ordering of activities) between processes.</a:t>
            </a:r>
            <a:endParaRPr/>
          </a:p>
          <a:p>
            <a:pPr indent="-342900" lvl="0" marL="342900" rtl="0" algn="l">
              <a:lnSpc>
                <a:spcPct val="90000"/>
              </a:lnSpc>
              <a:spcBef>
                <a:spcPts val="520"/>
              </a:spcBef>
              <a:spcAft>
                <a:spcPts val="0"/>
              </a:spcAft>
              <a:buClr>
                <a:schemeClr val="accent2"/>
              </a:buClr>
              <a:buSzPts val="1560"/>
              <a:buFont typeface="Noto Sans Symbols"/>
              <a:buChar char="■"/>
            </a:pPr>
            <a:r>
              <a:rPr b="0" i="0" lang="en-US" sz="2600" u="none">
                <a:solidFill>
                  <a:srgbClr val="0000FF"/>
                </a:solidFill>
                <a:latin typeface="Arial"/>
                <a:ea typeface="Arial"/>
                <a:cs typeface="Arial"/>
                <a:sym typeface="Arial"/>
              </a:rPr>
              <a:t>Two significant factors affecting interacting processes in a distributed system are:</a:t>
            </a:r>
            <a:endParaRPr/>
          </a:p>
          <a:p>
            <a:pPr indent="-285750" lvl="1" marL="742950" rtl="0" algn="l">
              <a:lnSpc>
                <a:spcPct val="90000"/>
              </a:lnSpc>
              <a:spcBef>
                <a:spcPts val="440"/>
              </a:spcBef>
              <a:spcAft>
                <a:spcPts val="0"/>
              </a:spcAft>
              <a:buClr>
                <a:schemeClr val="hlink"/>
              </a:buClr>
              <a:buSzPts val="1210"/>
              <a:buFont typeface="Noto Sans Symbols"/>
              <a:buChar char="■"/>
            </a:pPr>
            <a:r>
              <a:rPr b="0" i="0" lang="en-US" sz="2200" u="none">
                <a:solidFill>
                  <a:schemeClr val="dk1"/>
                </a:solidFill>
                <a:latin typeface="Arial"/>
                <a:ea typeface="Arial"/>
                <a:cs typeface="Arial"/>
                <a:sym typeface="Arial"/>
              </a:rPr>
              <a:t>Communication performance is often a limiting characteristic.</a:t>
            </a:r>
            <a:endParaRPr/>
          </a:p>
          <a:p>
            <a:pPr indent="-285750" lvl="1" marL="742950" rtl="0" algn="l">
              <a:lnSpc>
                <a:spcPct val="90000"/>
              </a:lnSpc>
              <a:spcBef>
                <a:spcPts val="440"/>
              </a:spcBef>
              <a:spcAft>
                <a:spcPts val="0"/>
              </a:spcAft>
              <a:buClr>
                <a:schemeClr val="hlink"/>
              </a:buClr>
              <a:buSzPts val="1210"/>
              <a:buFont typeface="Noto Sans Symbols"/>
              <a:buChar char="■"/>
            </a:pPr>
            <a:r>
              <a:rPr b="0" i="0" lang="en-US" sz="2200" u="none">
                <a:solidFill>
                  <a:schemeClr val="dk1"/>
                </a:solidFill>
                <a:latin typeface="Arial"/>
                <a:ea typeface="Arial"/>
                <a:cs typeface="Arial"/>
                <a:sym typeface="Arial"/>
              </a:rPr>
              <a:t>It is impossible to maintain a single global notion of time.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sp>
        <p:nvSpPr>
          <p:cNvPr id="543" name="Google Shape;543;p58"/>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2800"/>
              <a:buFont typeface="Arial"/>
              <a:buNone/>
            </a:pPr>
            <a:r>
              <a:rPr b="0" i="0" lang="en-US" sz="2800" u="none">
                <a:solidFill>
                  <a:srgbClr val="FFFF00"/>
                </a:solidFill>
                <a:latin typeface="Arial"/>
                <a:ea typeface="Arial"/>
                <a:cs typeface="Arial"/>
                <a:sym typeface="Arial"/>
              </a:rPr>
              <a:t>Interaction Model:</a:t>
            </a:r>
            <a:br>
              <a:rPr b="0" i="0" lang="en-US" sz="2800" u="none">
                <a:solidFill>
                  <a:srgbClr val="FFFF00"/>
                </a:solidFill>
                <a:latin typeface="Arial"/>
                <a:ea typeface="Arial"/>
                <a:cs typeface="Arial"/>
                <a:sym typeface="Arial"/>
              </a:rPr>
            </a:br>
            <a:r>
              <a:rPr b="0" i="0" lang="en-US" sz="2800" u="none">
                <a:solidFill>
                  <a:srgbClr val="FFFF00"/>
                </a:solidFill>
                <a:latin typeface="Arial"/>
                <a:ea typeface="Arial"/>
                <a:cs typeface="Arial"/>
                <a:sym typeface="Arial"/>
              </a:rPr>
              <a:t>Performance of Communication Channel</a:t>
            </a:r>
            <a:endParaRPr/>
          </a:p>
        </p:txBody>
      </p:sp>
      <p:sp>
        <p:nvSpPr>
          <p:cNvPr id="544" name="Google Shape;544;p58"/>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The communication channel in our model is realised in a variety of ways in DSs. E.g., by implementation of:</a:t>
            </a:r>
            <a:endParaRPr/>
          </a:p>
          <a:p>
            <a:pPr indent="-285750" lvl="1" marL="742950" rtl="0" algn="l">
              <a:lnSpc>
                <a:spcPct val="80000"/>
              </a:lnSpc>
              <a:spcBef>
                <a:spcPts val="380"/>
              </a:spcBef>
              <a:spcAft>
                <a:spcPts val="0"/>
              </a:spcAft>
              <a:buClr>
                <a:schemeClr val="hlink"/>
              </a:buClr>
              <a:buSzPts val="1045"/>
              <a:buFont typeface="Noto Sans Symbols"/>
              <a:buChar char="■"/>
            </a:pPr>
            <a:r>
              <a:rPr b="0" i="0" lang="en-US" sz="1900" u="none">
                <a:solidFill>
                  <a:schemeClr val="dk1"/>
                </a:solidFill>
                <a:latin typeface="Arial"/>
                <a:ea typeface="Arial"/>
                <a:cs typeface="Arial"/>
                <a:sym typeface="Arial"/>
              </a:rPr>
              <a:t>Streams</a:t>
            </a:r>
            <a:endParaRPr/>
          </a:p>
          <a:p>
            <a:pPr indent="-285750" lvl="1" marL="742950" rtl="0" algn="l">
              <a:lnSpc>
                <a:spcPct val="80000"/>
              </a:lnSpc>
              <a:spcBef>
                <a:spcPts val="380"/>
              </a:spcBef>
              <a:spcAft>
                <a:spcPts val="0"/>
              </a:spcAft>
              <a:buClr>
                <a:schemeClr val="hlink"/>
              </a:buClr>
              <a:buSzPts val="1045"/>
              <a:buFont typeface="Noto Sans Symbols"/>
              <a:buChar char="■"/>
            </a:pPr>
            <a:r>
              <a:rPr b="0" i="0" lang="en-US" sz="1900" u="none">
                <a:solidFill>
                  <a:schemeClr val="dk1"/>
                </a:solidFill>
                <a:latin typeface="Arial"/>
                <a:ea typeface="Arial"/>
                <a:cs typeface="Arial"/>
                <a:sym typeface="Arial"/>
              </a:rPr>
              <a:t>Simple message passing over a network.</a:t>
            </a:r>
            <a:endParaRPr/>
          </a:p>
          <a:p>
            <a:pPr indent="-342900" lvl="0" marL="342900" rtl="0" algn="l">
              <a:lnSpc>
                <a:spcPct val="80000"/>
              </a:lnSpc>
              <a:spcBef>
                <a:spcPts val="42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Communication over a computer network has performance characteristics:</a:t>
            </a:r>
            <a:endParaRPr/>
          </a:p>
          <a:p>
            <a:pPr indent="-285750" lvl="1" marL="742950" rtl="0" algn="l">
              <a:lnSpc>
                <a:spcPct val="80000"/>
              </a:lnSpc>
              <a:spcBef>
                <a:spcPts val="380"/>
              </a:spcBef>
              <a:spcAft>
                <a:spcPts val="0"/>
              </a:spcAft>
              <a:buClr>
                <a:schemeClr val="hlink"/>
              </a:buClr>
              <a:buSzPts val="1045"/>
              <a:buFont typeface="Noto Sans Symbols"/>
              <a:buChar char="■"/>
            </a:pPr>
            <a:r>
              <a:rPr b="0" i="0" lang="en-US" sz="1900" u="none">
                <a:solidFill>
                  <a:schemeClr val="dk1"/>
                </a:solidFill>
                <a:latin typeface="Arial"/>
                <a:ea typeface="Arial"/>
                <a:cs typeface="Arial"/>
                <a:sym typeface="Arial"/>
              </a:rPr>
              <a:t>Latency: </a:t>
            </a:r>
            <a:endParaRPr/>
          </a:p>
          <a:p>
            <a:pPr indent="-228600" lvl="2" marL="1143000" rtl="0" algn="l">
              <a:lnSpc>
                <a:spcPct val="80000"/>
              </a:lnSpc>
              <a:spcBef>
                <a:spcPts val="360"/>
              </a:spcBef>
              <a:spcAft>
                <a:spcPts val="0"/>
              </a:spcAft>
              <a:buClr>
                <a:schemeClr val="folHlink"/>
              </a:buClr>
              <a:buSzPts val="900"/>
              <a:buFont typeface="Noto Sans Symbols"/>
              <a:buChar char="■"/>
            </a:pPr>
            <a:r>
              <a:rPr b="0" i="0" lang="en-US" sz="1800" u="none">
                <a:solidFill>
                  <a:schemeClr val="dk1"/>
                </a:solidFill>
                <a:latin typeface="Arial"/>
                <a:ea typeface="Arial"/>
                <a:cs typeface="Arial"/>
                <a:sym typeface="Arial"/>
              </a:rPr>
              <a:t>A delay between the start of a message’s transmission from one process to the beginning of reception by another.</a:t>
            </a:r>
            <a:endParaRPr/>
          </a:p>
          <a:p>
            <a:pPr indent="-285750" lvl="1" marL="742950" rtl="0" algn="l">
              <a:lnSpc>
                <a:spcPct val="80000"/>
              </a:lnSpc>
              <a:spcBef>
                <a:spcPts val="380"/>
              </a:spcBef>
              <a:spcAft>
                <a:spcPts val="0"/>
              </a:spcAft>
              <a:buClr>
                <a:schemeClr val="hlink"/>
              </a:buClr>
              <a:buSzPts val="1045"/>
              <a:buFont typeface="Noto Sans Symbols"/>
              <a:buChar char="■"/>
            </a:pPr>
            <a:r>
              <a:rPr b="0" i="0" lang="en-US" sz="1900" u="none">
                <a:solidFill>
                  <a:schemeClr val="dk1"/>
                </a:solidFill>
                <a:latin typeface="Arial"/>
                <a:ea typeface="Arial"/>
                <a:cs typeface="Arial"/>
                <a:sym typeface="Arial"/>
              </a:rPr>
              <a:t>Bandwidth: </a:t>
            </a:r>
            <a:endParaRPr/>
          </a:p>
          <a:p>
            <a:pPr indent="-228600" lvl="2" marL="1143000" rtl="0" algn="l">
              <a:lnSpc>
                <a:spcPct val="80000"/>
              </a:lnSpc>
              <a:spcBef>
                <a:spcPts val="360"/>
              </a:spcBef>
              <a:spcAft>
                <a:spcPts val="0"/>
              </a:spcAft>
              <a:buClr>
                <a:schemeClr val="folHlink"/>
              </a:buClr>
              <a:buSzPts val="900"/>
              <a:buFont typeface="Noto Sans Symbols"/>
              <a:buChar char="■"/>
            </a:pPr>
            <a:r>
              <a:rPr b="0" i="0" lang="en-US" sz="1800" u="none">
                <a:solidFill>
                  <a:schemeClr val="dk1"/>
                </a:solidFill>
                <a:latin typeface="Arial"/>
                <a:ea typeface="Arial"/>
                <a:cs typeface="Arial"/>
                <a:sym typeface="Arial"/>
              </a:rPr>
              <a:t>the total amount of information that can be transmitted over in a given time. </a:t>
            </a:r>
            <a:endParaRPr/>
          </a:p>
          <a:p>
            <a:pPr indent="-228600" lvl="2" marL="1143000" rtl="0" algn="l">
              <a:lnSpc>
                <a:spcPct val="80000"/>
              </a:lnSpc>
              <a:spcBef>
                <a:spcPts val="360"/>
              </a:spcBef>
              <a:spcAft>
                <a:spcPts val="0"/>
              </a:spcAft>
              <a:buClr>
                <a:schemeClr val="folHlink"/>
              </a:buClr>
              <a:buSzPts val="900"/>
              <a:buFont typeface="Noto Sans Symbols"/>
              <a:buChar char="■"/>
            </a:pPr>
            <a:r>
              <a:rPr b="0" i="0" lang="en-US" sz="1800" u="none">
                <a:solidFill>
                  <a:schemeClr val="dk1"/>
                </a:solidFill>
                <a:latin typeface="Arial"/>
                <a:ea typeface="Arial"/>
                <a:cs typeface="Arial"/>
                <a:sym typeface="Arial"/>
              </a:rPr>
              <a:t>Communication channels using the same network, have to share the available bandwidth.</a:t>
            </a:r>
            <a:endParaRPr/>
          </a:p>
          <a:p>
            <a:pPr indent="-285750" lvl="1" marL="742950" rtl="0" algn="l">
              <a:lnSpc>
                <a:spcPct val="80000"/>
              </a:lnSpc>
              <a:spcBef>
                <a:spcPts val="380"/>
              </a:spcBef>
              <a:spcAft>
                <a:spcPts val="0"/>
              </a:spcAft>
              <a:buClr>
                <a:schemeClr val="hlink"/>
              </a:buClr>
              <a:buSzPts val="1045"/>
              <a:buFont typeface="Noto Sans Symbols"/>
              <a:buChar char="■"/>
            </a:pPr>
            <a:r>
              <a:rPr b="0" i="0" lang="en-US" sz="1900" u="none">
                <a:solidFill>
                  <a:schemeClr val="dk1"/>
                </a:solidFill>
                <a:latin typeface="Arial"/>
                <a:ea typeface="Arial"/>
                <a:cs typeface="Arial"/>
                <a:sym typeface="Arial"/>
              </a:rPr>
              <a:t>Jitter</a:t>
            </a:r>
            <a:endParaRPr/>
          </a:p>
          <a:p>
            <a:pPr indent="-228600" lvl="2" marL="1143000" rtl="0" algn="l">
              <a:lnSpc>
                <a:spcPct val="80000"/>
              </a:lnSpc>
              <a:spcBef>
                <a:spcPts val="360"/>
              </a:spcBef>
              <a:spcAft>
                <a:spcPts val="0"/>
              </a:spcAft>
              <a:buClr>
                <a:schemeClr val="folHlink"/>
              </a:buClr>
              <a:buSzPts val="900"/>
              <a:buFont typeface="Noto Sans Symbols"/>
              <a:buChar char="■"/>
            </a:pPr>
            <a:r>
              <a:rPr b="0" i="0" lang="en-US" sz="1800" u="none">
                <a:solidFill>
                  <a:schemeClr val="dk1"/>
                </a:solidFill>
                <a:latin typeface="Arial"/>
                <a:ea typeface="Arial"/>
                <a:cs typeface="Arial"/>
                <a:sym typeface="Arial"/>
              </a:rPr>
              <a:t>The variation in the time taken to deliver a series of messages. It is very relevant to multimedia data.</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sp>
        <p:nvSpPr>
          <p:cNvPr id="550" name="Google Shape;550;p59"/>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2800"/>
              <a:buFont typeface="Arial"/>
              <a:buNone/>
            </a:pPr>
            <a:r>
              <a:rPr b="0" i="0" lang="en-US" sz="2800" u="none">
                <a:solidFill>
                  <a:srgbClr val="FFFF00"/>
                </a:solidFill>
                <a:latin typeface="Arial"/>
                <a:ea typeface="Arial"/>
                <a:cs typeface="Arial"/>
                <a:sym typeface="Arial"/>
              </a:rPr>
              <a:t>Interaction Model:</a:t>
            </a:r>
            <a:br>
              <a:rPr b="0" i="0" lang="en-US" sz="2800" u="none">
                <a:solidFill>
                  <a:srgbClr val="FFFF00"/>
                </a:solidFill>
                <a:latin typeface="Arial"/>
                <a:ea typeface="Arial"/>
                <a:cs typeface="Arial"/>
                <a:sym typeface="Arial"/>
              </a:rPr>
            </a:br>
            <a:r>
              <a:rPr b="0" i="0" lang="en-US" sz="2800" u="none">
                <a:solidFill>
                  <a:srgbClr val="FFFF00"/>
                </a:solidFill>
                <a:latin typeface="Arial"/>
                <a:ea typeface="Arial"/>
                <a:cs typeface="Arial"/>
                <a:sym typeface="Arial"/>
              </a:rPr>
              <a:t>Computer clocks and timing events</a:t>
            </a:r>
            <a:endParaRPr/>
          </a:p>
        </p:txBody>
      </p:sp>
      <p:sp>
        <p:nvSpPr>
          <p:cNvPr id="551" name="Google Shape;551;p59"/>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Each computer in a DS has its own internal clock, which can be used by local processes to obtain the value of the current time.</a:t>
            </a:r>
            <a:endParaRPr/>
          </a:p>
          <a:p>
            <a:pPr indent="-342900" lvl="0" marL="342900" rtl="0" algn="l">
              <a:lnSpc>
                <a:spcPct val="80000"/>
              </a:lnSpc>
              <a:spcBef>
                <a:spcPts val="42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Therefore, two processes running on different computers can associate timestamp with their events.</a:t>
            </a:r>
            <a:endParaRPr/>
          </a:p>
          <a:p>
            <a:pPr indent="-342900" lvl="0" marL="342900" rtl="0" algn="l">
              <a:lnSpc>
                <a:spcPct val="80000"/>
              </a:lnSpc>
              <a:spcBef>
                <a:spcPts val="42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However, even if two processes read their clocks at the same time, their local clocks may supply different time.</a:t>
            </a:r>
            <a:endParaRPr/>
          </a:p>
          <a:p>
            <a:pPr indent="-285750" lvl="1" marL="742950" rtl="0" algn="l">
              <a:lnSpc>
                <a:spcPct val="8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This is because computer clock drifts from perfect time and their drift rates differ from one another. </a:t>
            </a:r>
            <a:endParaRPr/>
          </a:p>
          <a:p>
            <a:pPr indent="-342900" lvl="0" marL="342900" rtl="0" algn="l">
              <a:lnSpc>
                <a:spcPct val="80000"/>
              </a:lnSpc>
              <a:spcBef>
                <a:spcPts val="42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Even if the clocks on all the computers in a DS are set to the same time initially, their clocks would eventually vary quite significantly unless corrections are applied.</a:t>
            </a:r>
            <a:endParaRPr/>
          </a:p>
          <a:p>
            <a:pPr indent="-285750" lvl="1" marL="742950" rtl="0" algn="l">
              <a:lnSpc>
                <a:spcPct val="8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There are several techniques to correct time on computer clocks. For example, computers may use radio receivers to get readings from GPS (Global Positioning System) with an accuracy about 1 microsecond.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Google Shape;557;p60"/>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2800"/>
              <a:buFont typeface="Arial"/>
              <a:buNone/>
            </a:pPr>
            <a:r>
              <a:rPr b="0" i="0" lang="en-US" sz="2800" u="none">
                <a:solidFill>
                  <a:srgbClr val="FFFF00"/>
                </a:solidFill>
                <a:latin typeface="Arial"/>
                <a:ea typeface="Arial"/>
                <a:cs typeface="Arial"/>
                <a:sym typeface="Arial"/>
              </a:rPr>
              <a:t>Interaction Model:</a:t>
            </a:r>
            <a:br>
              <a:rPr b="0" i="0" lang="en-US" sz="2800" u="none">
                <a:solidFill>
                  <a:srgbClr val="FFFF00"/>
                </a:solidFill>
                <a:latin typeface="Arial"/>
                <a:ea typeface="Arial"/>
                <a:cs typeface="Arial"/>
                <a:sym typeface="Arial"/>
              </a:rPr>
            </a:br>
            <a:r>
              <a:rPr b="0" i="0" lang="en-US" sz="2800" u="none">
                <a:solidFill>
                  <a:srgbClr val="FFFF00"/>
                </a:solidFill>
                <a:latin typeface="Arial"/>
                <a:ea typeface="Arial"/>
                <a:cs typeface="Arial"/>
                <a:sym typeface="Arial"/>
              </a:rPr>
              <a:t>Two variants of the interaction model</a:t>
            </a:r>
            <a:endParaRPr/>
          </a:p>
        </p:txBody>
      </p:sp>
      <p:sp>
        <p:nvSpPr>
          <p:cNvPr id="558" name="Google Shape;558;p60"/>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In a DS it is </a:t>
            </a:r>
            <a:r>
              <a:rPr b="0" i="0" lang="en-US" sz="2100" u="none">
                <a:solidFill>
                  <a:srgbClr val="FF0000"/>
                </a:solidFill>
                <a:latin typeface="Arial"/>
                <a:ea typeface="Arial"/>
                <a:cs typeface="Arial"/>
                <a:sym typeface="Arial"/>
              </a:rPr>
              <a:t>hard to set time limits </a:t>
            </a:r>
            <a:r>
              <a:rPr b="0" i="0" lang="en-US" sz="2100" u="none">
                <a:solidFill>
                  <a:srgbClr val="0000FF"/>
                </a:solidFill>
                <a:latin typeface="Arial"/>
                <a:ea typeface="Arial"/>
                <a:cs typeface="Arial"/>
                <a:sym typeface="Arial"/>
              </a:rPr>
              <a:t>on the time taken for process execution, message delivery or clock drift. </a:t>
            </a:r>
            <a:endParaRPr/>
          </a:p>
          <a:p>
            <a:pPr indent="-342900" lvl="0" marL="342900" rtl="0" algn="l">
              <a:lnSpc>
                <a:spcPct val="90000"/>
              </a:lnSpc>
              <a:spcBef>
                <a:spcPts val="420"/>
              </a:spcBef>
              <a:spcAft>
                <a:spcPts val="0"/>
              </a:spcAft>
              <a:buClr>
                <a:schemeClr val="accent2"/>
              </a:buClr>
              <a:buSzPts val="1260"/>
              <a:buFont typeface="Noto Sans Symbols"/>
              <a:buChar char="■"/>
            </a:pPr>
            <a:r>
              <a:rPr b="0" i="0" lang="en-US" sz="2100" u="none">
                <a:solidFill>
                  <a:srgbClr val="FF0000"/>
                </a:solidFill>
                <a:latin typeface="Arial"/>
                <a:ea typeface="Arial"/>
                <a:cs typeface="Arial"/>
                <a:sym typeface="Arial"/>
              </a:rPr>
              <a:t>Synchronous DS </a:t>
            </a:r>
            <a:r>
              <a:rPr b="0" i="0" lang="en-US" sz="2100" u="none">
                <a:solidFill>
                  <a:srgbClr val="0000FF"/>
                </a:solidFill>
                <a:latin typeface="Arial"/>
                <a:ea typeface="Arial"/>
                <a:cs typeface="Arial"/>
                <a:sym typeface="Arial"/>
              </a:rPr>
              <a:t>– hard to achieve:</a:t>
            </a:r>
            <a:endParaRPr/>
          </a:p>
          <a:p>
            <a:pPr indent="-285750" lvl="1" marL="742950" rtl="0" algn="l">
              <a:lnSpc>
                <a:spcPct val="9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The time taken to execute a step of a process has known lower and upper bounds.</a:t>
            </a:r>
            <a:endParaRPr/>
          </a:p>
          <a:p>
            <a:pPr indent="-285750" lvl="1" marL="742950" rtl="0" algn="l">
              <a:lnSpc>
                <a:spcPct val="9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Each message transmitted over a channel is received within a known bounded time.</a:t>
            </a:r>
            <a:endParaRPr/>
          </a:p>
          <a:p>
            <a:pPr indent="-285750" lvl="1" marL="742950" rtl="0" algn="l">
              <a:lnSpc>
                <a:spcPct val="9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Each process has a local clock whose drift rate from real time has known bound.</a:t>
            </a:r>
            <a:endParaRPr/>
          </a:p>
          <a:p>
            <a:pPr indent="-342900" lvl="0" marL="342900" rtl="0" algn="l">
              <a:lnSpc>
                <a:spcPct val="90000"/>
              </a:lnSpc>
              <a:spcBef>
                <a:spcPts val="420"/>
              </a:spcBef>
              <a:spcAft>
                <a:spcPts val="0"/>
              </a:spcAft>
              <a:buClr>
                <a:schemeClr val="accent2"/>
              </a:buClr>
              <a:buSzPts val="1260"/>
              <a:buFont typeface="Noto Sans Symbols"/>
              <a:buChar char="■"/>
            </a:pPr>
            <a:r>
              <a:rPr b="0" i="0" lang="en-US" sz="2100" u="none">
                <a:solidFill>
                  <a:srgbClr val="FF0000"/>
                </a:solidFill>
                <a:latin typeface="Arial"/>
                <a:ea typeface="Arial"/>
                <a:cs typeface="Arial"/>
                <a:sym typeface="Arial"/>
              </a:rPr>
              <a:t>Asynchronous DS: </a:t>
            </a:r>
            <a:r>
              <a:rPr b="0" i="0" lang="en-US" sz="2100" u="none">
                <a:solidFill>
                  <a:srgbClr val="0000FF"/>
                </a:solidFill>
                <a:latin typeface="Arial"/>
                <a:ea typeface="Arial"/>
                <a:cs typeface="Arial"/>
                <a:sym typeface="Arial"/>
              </a:rPr>
              <a:t>There is NO bounds on:</a:t>
            </a:r>
            <a:endParaRPr/>
          </a:p>
          <a:p>
            <a:pPr indent="-285750" lvl="1" marL="742950" rtl="0" algn="l">
              <a:lnSpc>
                <a:spcPct val="9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Process execution speeds</a:t>
            </a:r>
            <a:endParaRPr/>
          </a:p>
          <a:p>
            <a:pPr indent="-285750" lvl="1" marL="742950" rtl="0" algn="l">
              <a:lnSpc>
                <a:spcPct val="9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Message transmission delays</a:t>
            </a:r>
            <a:endParaRPr/>
          </a:p>
          <a:p>
            <a:pPr indent="-285750" lvl="1" marL="742950" rtl="0" algn="l">
              <a:lnSpc>
                <a:spcPct val="9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Clock drift rates.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3" name="Shape 563"/>
        <p:cNvGrpSpPr/>
        <p:nvPr/>
      </p:nvGrpSpPr>
      <p:grpSpPr>
        <a:xfrm>
          <a:off x="0" y="0"/>
          <a:ext cx="0" cy="0"/>
          <a:chOff x="0" y="0"/>
          <a:chExt cx="0" cy="0"/>
        </a:xfrm>
      </p:grpSpPr>
      <p:sp>
        <p:nvSpPr>
          <p:cNvPr id="564" name="Google Shape;564;p61"/>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2800"/>
              <a:buFont typeface="Arial"/>
              <a:buNone/>
            </a:pPr>
            <a:r>
              <a:rPr b="0" i="0" lang="en-US" sz="2800" u="none">
                <a:solidFill>
                  <a:srgbClr val="FFFF00"/>
                </a:solidFill>
                <a:latin typeface="Arial"/>
                <a:ea typeface="Arial"/>
                <a:cs typeface="Arial"/>
                <a:sym typeface="Arial"/>
              </a:rPr>
              <a:t>Interaction Model:</a:t>
            </a:r>
            <a:br>
              <a:rPr b="0" i="0" lang="en-US" sz="2800" u="none">
                <a:solidFill>
                  <a:srgbClr val="FFFF00"/>
                </a:solidFill>
                <a:latin typeface="Arial"/>
                <a:ea typeface="Arial"/>
                <a:cs typeface="Arial"/>
                <a:sym typeface="Arial"/>
              </a:rPr>
            </a:br>
            <a:r>
              <a:rPr b="0" i="0" lang="en-US" sz="2800" u="none">
                <a:solidFill>
                  <a:srgbClr val="FFFF00"/>
                </a:solidFill>
                <a:latin typeface="Arial"/>
                <a:ea typeface="Arial"/>
                <a:cs typeface="Arial"/>
                <a:sym typeface="Arial"/>
              </a:rPr>
              <a:t>Event Ordering</a:t>
            </a:r>
            <a:endParaRPr/>
          </a:p>
        </p:txBody>
      </p:sp>
      <p:sp>
        <p:nvSpPr>
          <p:cNvPr id="565" name="Google Shape;565;p61"/>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1800"/>
              <a:buFont typeface="Noto Sans Symbols"/>
              <a:buChar char="■"/>
            </a:pPr>
            <a:r>
              <a:rPr b="0" i="0" lang="en-US" sz="3000" u="none">
                <a:solidFill>
                  <a:srgbClr val="0000FF"/>
                </a:solidFill>
                <a:latin typeface="Arial"/>
                <a:ea typeface="Arial"/>
                <a:cs typeface="Arial"/>
                <a:sym typeface="Arial"/>
              </a:rPr>
              <a:t>In many DS applications we are interested in knowing whether an event occurred before, after, or concurrently with another event at other processes. </a:t>
            </a:r>
            <a:endParaRPr/>
          </a:p>
          <a:p>
            <a:pPr indent="-285750" lvl="1" marL="742950" rtl="0" algn="l">
              <a:lnSpc>
                <a:spcPct val="100000"/>
              </a:lnSpc>
              <a:spcBef>
                <a:spcPts val="520"/>
              </a:spcBef>
              <a:spcAft>
                <a:spcPts val="0"/>
              </a:spcAft>
              <a:buClr>
                <a:schemeClr val="hlink"/>
              </a:buClr>
              <a:buSzPts val="1430"/>
              <a:buFont typeface="Noto Sans Symbols"/>
              <a:buChar char="■"/>
            </a:pPr>
            <a:r>
              <a:rPr b="0" i="0" lang="en-US" sz="2600" u="none">
                <a:solidFill>
                  <a:schemeClr val="dk1"/>
                </a:solidFill>
                <a:latin typeface="Arial"/>
                <a:ea typeface="Arial"/>
                <a:cs typeface="Arial"/>
                <a:sym typeface="Arial"/>
              </a:rPr>
              <a:t>The execution of a system can be described in terms of events and their ordering despite the lack of accurate clocks.</a:t>
            </a:r>
            <a:endParaRPr/>
          </a:p>
          <a:p>
            <a:pPr indent="-342900" lvl="0" marL="342900" rtl="0" algn="l">
              <a:lnSpc>
                <a:spcPct val="100000"/>
              </a:lnSpc>
              <a:spcBef>
                <a:spcPts val="600"/>
              </a:spcBef>
              <a:spcAft>
                <a:spcPts val="0"/>
              </a:spcAft>
              <a:buClr>
                <a:schemeClr val="accent2"/>
              </a:buClr>
              <a:buSzPts val="1800"/>
              <a:buFont typeface="Noto Sans Symbols"/>
              <a:buChar char="■"/>
            </a:pPr>
            <a:r>
              <a:rPr b="0" i="0" lang="en-US" sz="3000" u="none">
                <a:solidFill>
                  <a:srgbClr val="0000FF"/>
                </a:solidFill>
                <a:latin typeface="Arial"/>
                <a:ea typeface="Arial"/>
                <a:cs typeface="Arial"/>
                <a:sym typeface="Arial"/>
              </a:rPr>
              <a:t>Consider a mailing list with:</a:t>
            </a:r>
            <a:br>
              <a:rPr b="0" i="0" lang="en-US" sz="3000" u="none">
                <a:solidFill>
                  <a:srgbClr val="0000FF"/>
                </a:solidFill>
                <a:latin typeface="Arial"/>
                <a:ea typeface="Arial"/>
                <a:cs typeface="Arial"/>
                <a:sym typeface="Arial"/>
              </a:rPr>
            </a:br>
            <a:r>
              <a:rPr b="0" i="0" lang="en-US" sz="3000" u="none">
                <a:solidFill>
                  <a:srgbClr val="0000FF"/>
                </a:solidFill>
                <a:latin typeface="Arial"/>
                <a:ea typeface="Arial"/>
                <a:cs typeface="Arial"/>
                <a:sym typeface="Arial"/>
              </a:rPr>
              <a:t>        users </a:t>
            </a:r>
            <a:r>
              <a:rPr b="0" i="0" lang="en-US" sz="3000" u="none">
                <a:solidFill>
                  <a:srgbClr val="FF0000"/>
                </a:solidFill>
                <a:latin typeface="Arial"/>
                <a:ea typeface="Arial"/>
                <a:cs typeface="Arial"/>
                <a:sym typeface="Arial"/>
              </a:rPr>
              <a:t>X, Y, Z, </a:t>
            </a:r>
            <a:r>
              <a:rPr b="0" i="0" lang="en-US" sz="3000" u="none">
                <a:solidFill>
                  <a:srgbClr val="0000FF"/>
                </a:solidFill>
                <a:latin typeface="Arial"/>
                <a:ea typeface="Arial"/>
                <a:cs typeface="Arial"/>
                <a:sym typeface="Arial"/>
              </a:rPr>
              <a:t>and </a:t>
            </a:r>
            <a:r>
              <a:rPr b="0" i="0" lang="en-US" sz="3000" u="none">
                <a:solidFill>
                  <a:srgbClr val="FF0000"/>
                </a:solidFill>
                <a:latin typeface="Arial"/>
                <a:ea typeface="Arial"/>
                <a:cs typeface="Arial"/>
                <a:sym typeface="Arial"/>
              </a:rPr>
              <a:t>A</a:t>
            </a:r>
            <a:r>
              <a:rPr b="0" i="0" lang="en-US" sz="3000" u="none">
                <a:solidFill>
                  <a:srgbClr val="0000FF"/>
                </a:solidFill>
                <a:latin typeface="Arial"/>
                <a:ea typeface="Arial"/>
                <a:cs typeface="Arial"/>
                <a:sym typeface="Arial"/>
              </a:rPr>
              <a: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0" name="Shape 570"/>
        <p:cNvGrpSpPr/>
        <p:nvPr/>
      </p:nvGrpSpPr>
      <p:grpSpPr>
        <a:xfrm>
          <a:off x="0" y="0"/>
          <a:ext cx="0" cy="0"/>
          <a:chOff x="0" y="0"/>
          <a:chExt cx="0" cy="0"/>
        </a:xfrm>
      </p:grpSpPr>
      <p:sp>
        <p:nvSpPr>
          <p:cNvPr id="571" name="Google Shape;571;p62"/>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Real-time ordering of events</a:t>
            </a:r>
            <a:endParaRPr/>
          </a:p>
        </p:txBody>
      </p:sp>
      <p:pic>
        <p:nvPicPr>
          <p:cNvPr id="572" name="Google Shape;572;p62"/>
          <p:cNvPicPr preferRelativeResize="0"/>
          <p:nvPr/>
        </p:nvPicPr>
        <p:blipFill/>
        <p:spPr>
          <a:xfrm>
            <a:off x="482600" y="1654175"/>
            <a:ext cx="8029574" cy="4130675"/>
          </a:xfrm>
          <a:prstGeom prst="rect">
            <a:avLst/>
          </a:prstGeom>
          <a:solidFill>
            <a:srgbClr val="FFFFFF"/>
          </a:solid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Characterization</a:t>
            </a:r>
            <a:endParaRPr/>
          </a:p>
        </p:txBody>
      </p:sp>
      <p:sp>
        <p:nvSpPr>
          <p:cNvPr id="164" name="Google Shape;164;p27"/>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hlink"/>
              </a:buClr>
              <a:buSzPts val="1430"/>
              <a:buFont typeface="Noto Sans Symbols"/>
              <a:buChar char="■"/>
            </a:pPr>
            <a:r>
              <a:rPr b="0" i="0" lang="en-US" sz="2600" u="none" cap="none" strike="noStrike">
                <a:solidFill>
                  <a:schemeClr val="dk1"/>
                </a:solidFill>
                <a:latin typeface="Arial"/>
                <a:ea typeface="Arial"/>
                <a:cs typeface="Arial"/>
                <a:sym typeface="Arial"/>
              </a:rPr>
              <a:t>The structure and the organization of systems and the relationship among their components should be designed with the following </a:t>
            </a:r>
            <a:r>
              <a:rPr b="0" i="0" lang="en-US" sz="2600" u="sng" cap="none" strike="noStrike">
                <a:solidFill>
                  <a:schemeClr val="dk1"/>
                </a:solidFill>
                <a:latin typeface="Arial"/>
                <a:ea typeface="Arial"/>
                <a:cs typeface="Arial"/>
                <a:sym typeface="Arial"/>
              </a:rPr>
              <a:t>goals</a:t>
            </a:r>
            <a:r>
              <a:rPr b="0" i="0" lang="en-US" sz="2600" u="none" cap="none" strike="noStrike">
                <a:solidFill>
                  <a:schemeClr val="dk1"/>
                </a:solidFill>
                <a:latin typeface="Arial"/>
                <a:ea typeface="Arial"/>
                <a:cs typeface="Arial"/>
                <a:sym typeface="Arial"/>
              </a:rPr>
              <a:t> in mind:</a:t>
            </a:r>
            <a:endParaRPr/>
          </a:p>
          <a:p>
            <a:pPr indent="-228600" lvl="2" marL="1143000" marR="0" rtl="0" algn="l">
              <a:lnSpc>
                <a:spcPct val="100000"/>
              </a:lnSpc>
              <a:spcBef>
                <a:spcPts val="400"/>
              </a:spcBef>
              <a:spcAft>
                <a:spcPts val="0"/>
              </a:spcAft>
              <a:buClr>
                <a:schemeClr val="folHlink"/>
              </a:buClr>
              <a:buSzPts val="1000"/>
              <a:buFont typeface="Noto Sans Symbols"/>
              <a:buChar char="■"/>
            </a:pPr>
            <a:r>
              <a:rPr b="0" i="0" lang="en-US" sz="2000" u="none" cap="none" strike="noStrike">
                <a:solidFill>
                  <a:schemeClr val="dk1"/>
                </a:solidFill>
                <a:latin typeface="Arial"/>
                <a:ea typeface="Arial"/>
                <a:cs typeface="Arial"/>
                <a:sym typeface="Arial"/>
              </a:rPr>
              <a:t>To cover the widest possible range of circumstances.</a:t>
            </a:r>
            <a:endParaRPr/>
          </a:p>
          <a:p>
            <a:pPr indent="-228600" lvl="2" marL="1143000" marR="0" rtl="0" algn="l">
              <a:lnSpc>
                <a:spcPct val="100000"/>
              </a:lnSpc>
              <a:spcBef>
                <a:spcPts val="400"/>
              </a:spcBef>
              <a:spcAft>
                <a:spcPts val="0"/>
              </a:spcAft>
              <a:buClr>
                <a:schemeClr val="folHlink"/>
              </a:buClr>
              <a:buSzPts val="1000"/>
              <a:buFont typeface="Noto Sans Symbols"/>
              <a:buChar char="■"/>
            </a:pPr>
            <a:r>
              <a:rPr b="0" i="0" lang="en-US" sz="2000" u="none" cap="none" strike="noStrike">
                <a:solidFill>
                  <a:schemeClr val="dk1"/>
                </a:solidFill>
                <a:latin typeface="Arial"/>
                <a:ea typeface="Arial"/>
                <a:cs typeface="Arial"/>
                <a:sym typeface="Arial"/>
              </a:rPr>
              <a:t>To cope with possible difficulties and threats.</a:t>
            </a:r>
            <a:endParaRPr/>
          </a:p>
          <a:p>
            <a:pPr indent="-228600" lvl="2" marL="1143000" marR="0" rtl="0" algn="l">
              <a:lnSpc>
                <a:spcPct val="100000"/>
              </a:lnSpc>
              <a:spcBef>
                <a:spcPts val="400"/>
              </a:spcBef>
              <a:spcAft>
                <a:spcPts val="0"/>
              </a:spcAft>
              <a:buClr>
                <a:schemeClr val="folHlink"/>
              </a:buClr>
              <a:buSzPts val="1000"/>
              <a:buFont typeface="Noto Sans Symbols"/>
              <a:buChar char="■"/>
            </a:pPr>
            <a:r>
              <a:rPr b="0" i="0" lang="en-US" sz="2000" u="none" cap="none" strike="noStrike">
                <a:solidFill>
                  <a:schemeClr val="dk1"/>
                </a:solidFill>
                <a:latin typeface="Arial"/>
                <a:ea typeface="Arial"/>
                <a:cs typeface="Arial"/>
                <a:sym typeface="Arial"/>
              </a:rPr>
              <a:t>To meet the current and possibly the future demands.</a:t>
            </a:r>
            <a:endParaRPr/>
          </a:p>
          <a:p>
            <a:pPr indent="-285750" lvl="1" marL="742950" marR="0" rtl="0" algn="l">
              <a:lnSpc>
                <a:spcPct val="100000"/>
              </a:lnSpc>
              <a:spcBef>
                <a:spcPts val="520"/>
              </a:spcBef>
              <a:spcAft>
                <a:spcPts val="0"/>
              </a:spcAft>
              <a:buClr>
                <a:schemeClr val="hlink"/>
              </a:buClr>
              <a:buSzPts val="1430"/>
              <a:buFont typeface="Noto Sans Symbols"/>
              <a:buChar char="■"/>
            </a:pPr>
            <a:r>
              <a:rPr b="0" i="0" lang="en-US" sz="2600" u="none" cap="none" strike="noStrike">
                <a:solidFill>
                  <a:schemeClr val="dk1"/>
                </a:solidFill>
                <a:latin typeface="Arial"/>
                <a:ea typeface="Arial"/>
                <a:cs typeface="Arial"/>
                <a:sym typeface="Arial"/>
              </a:rPr>
              <a:t>Architectural models provide both:</a:t>
            </a:r>
            <a:endParaRPr/>
          </a:p>
          <a:p>
            <a:pPr indent="-228600" lvl="2" marL="1143000" marR="0" rtl="0" algn="l">
              <a:lnSpc>
                <a:spcPct val="100000"/>
              </a:lnSpc>
              <a:spcBef>
                <a:spcPts val="400"/>
              </a:spcBef>
              <a:spcAft>
                <a:spcPts val="0"/>
              </a:spcAft>
              <a:buClr>
                <a:schemeClr val="folHlink"/>
              </a:buClr>
              <a:buSzPts val="1000"/>
              <a:buFont typeface="Noto Sans Symbols"/>
              <a:buChar char="■"/>
            </a:pPr>
            <a:r>
              <a:rPr b="0" i="0" lang="en-US" sz="2000" u="none" cap="none" strike="noStrike">
                <a:solidFill>
                  <a:schemeClr val="dk1"/>
                </a:solidFill>
                <a:latin typeface="Arial"/>
                <a:ea typeface="Arial"/>
                <a:cs typeface="Arial"/>
                <a:sym typeface="Arial"/>
              </a:rPr>
              <a:t>a pragmatic starting point</a:t>
            </a:r>
            <a:endParaRPr/>
          </a:p>
          <a:p>
            <a:pPr indent="-228600" lvl="2" marL="1143000" marR="0" rtl="0" algn="l">
              <a:lnSpc>
                <a:spcPct val="100000"/>
              </a:lnSpc>
              <a:spcBef>
                <a:spcPts val="400"/>
              </a:spcBef>
              <a:spcAft>
                <a:spcPts val="0"/>
              </a:spcAft>
              <a:buClr>
                <a:schemeClr val="folHlink"/>
              </a:buClr>
              <a:buSzPts val="1000"/>
              <a:buFont typeface="Noto Sans Symbols"/>
              <a:buChar char="■"/>
            </a:pPr>
            <a:r>
              <a:rPr b="0" i="0" lang="en-US" sz="2000" u="none" cap="none" strike="noStrike">
                <a:solidFill>
                  <a:schemeClr val="dk1"/>
                </a:solidFill>
                <a:latin typeface="Arial"/>
                <a:ea typeface="Arial"/>
                <a:cs typeface="Arial"/>
                <a:sym typeface="Arial"/>
              </a:rPr>
              <a:t>a conceptual view </a:t>
            </a:r>
            <a:endParaRPr/>
          </a:p>
          <a:p>
            <a:pPr indent="-285750" lvl="1" marL="742950" marR="0" rtl="0" algn="l">
              <a:lnSpc>
                <a:spcPct val="100000"/>
              </a:lnSpc>
              <a:spcBef>
                <a:spcPts val="520"/>
              </a:spcBef>
              <a:spcAft>
                <a:spcPts val="0"/>
              </a:spcAft>
              <a:buClr>
                <a:schemeClr val="hlink"/>
              </a:buClr>
              <a:buSzPts val="1430"/>
              <a:buFont typeface="Noto Sans Symbols"/>
              <a:buNone/>
            </a:pPr>
            <a:r>
              <a:rPr b="0" i="0" lang="en-US" sz="2600" u="none" cap="none" strike="noStrike">
                <a:solidFill>
                  <a:schemeClr val="dk1"/>
                </a:solidFill>
                <a:latin typeface="Arial"/>
                <a:ea typeface="Arial"/>
                <a:cs typeface="Arial"/>
                <a:sym typeface="Arial"/>
              </a:rPr>
              <a:t>	to address these challenges.</a:t>
            </a:r>
            <a:endParaRPr/>
          </a:p>
        </p:txBody>
      </p:sp>
      <p:grpSp>
        <p:nvGrpSpPr>
          <p:cNvPr id="165" name="Google Shape;165;p27"/>
          <p:cNvGrpSpPr/>
          <p:nvPr/>
        </p:nvGrpSpPr>
        <p:grpSpPr>
          <a:xfrm>
            <a:off x="1648487" y="4274068"/>
            <a:ext cx="6172886" cy="411526"/>
            <a:chOff x="0" y="0"/>
            <a:chExt cx="2147483647" cy="2147483647"/>
          </a:xfrm>
        </p:grpSpPr>
        <p:sp>
          <p:nvSpPr>
            <p:cNvPr id="166" name="Google Shape;166;p27"/>
            <p:cNvSpPr/>
            <p:nvPr/>
          </p:nvSpPr>
          <p:spPr>
            <a:xfrm>
              <a:off x="0" y="355284555"/>
              <a:ext cx="882772530" cy="1642195316"/>
            </a:xfrm>
            <a:prstGeom prst="roundRect">
              <a:avLst>
                <a:gd fmla="val 16667" name="adj"/>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167" name="Google Shape;167;p27"/>
            <p:cNvSpPr/>
            <p:nvPr/>
          </p:nvSpPr>
          <p:spPr>
            <a:xfrm>
              <a:off x="1216837464" y="0"/>
              <a:ext cx="930646182" cy="2147483647"/>
            </a:xfrm>
            <a:prstGeom prst="roundRect">
              <a:avLst>
                <a:gd fmla="val 16667" name="adj"/>
              </a:avLst>
            </a:prstGeom>
            <a:gradFill>
              <a:gsLst>
                <a:gs pos="0">
                  <a:srgbClr val="FF0000"/>
                </a:gs>
                <a:gs pos="1000">
                  <a:srgbClr val="FF0000"/>
                </a:gs>
                <a:gs pos="50000">
                  <a:srgbClr val="C00000"/>
                </a:gs>
                <a:gs pos="100000">
                  <a:srgbClr val="C00000"/>
                </a:gs>
              </a:gsLst>
              <a:lin ang="5400012" scaled="0"/>
            </a:gradFill>
            <a:ln cap="flat" cmpd="sng" w="254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Times New Roman"/>
                <a:buNone/>
              </a:pPr>
              <a:r>
                <a:rPr b="0" i="0" lang="en-US" sz="1200" u="none" cap="none" strike="noStrike">
                  <a:solidFill>
                    <a:schemeClr val="lt1"/>
                  </a:solidFill>
                  <a:latin typeface="Times New Roman"/>
                  <a:ea typeface="Times New Roman"/>
                  <a:cs typeface="Times New Roman"/>
                  <a:sym typeface="Times New Roman"/>
                </a:rPr>
                <a:t>In terms of implementation  models and basic blocks</a:t>
              </a:r>
              <a:endParaRPr b="0" i="0" sz="1400" u="none" cap="none" strike="noStrike">
                <a:solidFill>
                  <a:srgbClr val="000000"/>
                </a:solidFill>
                <a:latin typeface="Arial"/>
                <a:ea typeface="Arial"/>
                <a:cs typeface="Arial"/>
                <a:sym typeface="Arial"/>
              </a:endParaRPr>
            </a:p>
          </p:txBody>
        </p:sp>
        <p:cxnSp>
          <p:nvCxnSpPr>
            <p:cNvPr id="168" name="Google Shape;168;p27"/>
            <p:cNvCxnSpPr/>
            <p:nvPr/>
          </p:nvCxnSpPr>
          <p:spPr>
            <a:xfrm>
              <a:off x="882772496" y="1073741781"/>
              <a:ext cx="334064909" cy="0"/>
            </a:xfrm>
            <a:prstGeom prst="bentConnector3">
              <a:avLst>
                <a:gd fmla="val 50000" name="adj1"/>
              </a:avLst>
            </a:prstGeom>
            <a:noFill/>
            <a:ln cap="flat" cmpd="sng" w="19050">
              <a:solidFill>
                <a:srgbClr val="FF0000"/>
              </a:solidFill>
              <a:prstDash val="solid"/>
              <a:miter lim="800000"/>
              <a:headEnd len="med" w="med" type="stealth"/>
              <a:tailEnd len="sm" w="sm" type="none"/>
            </a:ln>
          </p:spPr>
        </p:cxnSp>
      </p:grpSp>
      <p:grpSp>
        <p:nvGrpSpPr>
          <p:cNvPr id="169" name="Google Shape;169;p27"/>
          <p:cNvGrpSpPr/>
          <p:nvPr/>
        </p:nvGrpSpPr>
        <p:grpSpPr>
          <a:xfrm>
            <a:off x="1648487" y="4674766"/>
            <a:ext cx="6172886" cy="480113"/>
            <a:chOff x="0" y="0"/>
            <a:chExt cx="2147483647" cy="2147483647"/>
          </a:xfrm>
        </p:grpSpPr>
        <p:sp>
          <p:nvSpPr>
            <p:cNvPr id="170" name="Google Shape;170;p27"/>
            <p:cNvSpPr/>
            <p:nvPr/>
          </p:nvSpPr>
          <p:spPr>
            <a:xfrm>
              <a:off x="0" y="0"/>
              <a:ext cx="644455794" cy="1404643702"/>
            </a:xfrm>
            <a:prstGeom prst="roundRect">
              <a:avLst>
                <a:gd fmla="val 16667" name="adj"/>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cxnSp>
          <p:nvCxnSpPr>
            <p:cNvPr id="171" name="Google Shape;171;p27"/>
            <p:cNvCxnSpPr/>
            <p:nvPr/>
          </p:nvCxnSpPr>
          <p:spPr>
            <a:xfrm flipH="1" rot="10800000">
              <a:off x="644455818" y="918419864"/>
              <a:ext cx="572381598" cy="6757340"/>
            </a:xfrm>
            <a:prstGeom prst="bentConnector3">
              <a:avLst>
                <a:gd fmla="val 56351306" name="adj1"/>
              </a:avLst>
            </a:prstGeom>
            <a:noFill/>
            <a:ln cap="flat" cmpd="sng" w="19050">
              <a:solidFill>
                <a:srgbClr val="FF0000"/>
              </a:solidFill>
              <a:prstDash val="solid"/>
              <a:miter lim="800000"/>
              <a:headEnd len="med" w="med" type="stealth"/>
              <a:tailEnd len="sm" w="sm" type="none"/>
            </a:ln>
          </p:spPr>
        </p:cxnSp>
        <p:sp>
          <p:nvSpPr>
            <p:cNvPr id="172" name="Google Shape;172;p27"/>
            <p:cNvSpPr/>
            <p:nvPr/>
          </p:nvSpPr>
          <p:spPr>
            <a:xfrm>
              <a:off x="1216837464" y="303890572"/>
              <a:ext cx="930646182" cy="1843593074"/>
            </a:xfrm>
            <a:prstGeom prst="roundRect">
              <a:avLst>
                <a:gd fmla="val 16667" name="adj"/>
              </a:avLst>
            </a:prstGeom>
            <a:gradFill>
              <a:gsLst>
                <a:gs pos="0">
                  <a:srgbClr val="FF0000"/>
                </a:gs>
                <a:gs pos="1000">
                  <a:srgbClr val="FF0000"/>
                </a:gs>
                <a:gs pos="50000">
                  <a:srgbClr val="C00000"/>
                </a:gs>
                <a:gs pos="100000">
                  <a:srgbClr val="C00000"/>
                </a:gs>
              </a:gsLst>
              <a:lin ang="5400012" scaled="0"/>
            </a:gradFill>
            <a:ln cap="flat" cmpd="sng" w="254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Times New Roman"/>
                <a:buNone/>
              </a:pPr>
              <a:r>
                <a:rPr b="0" i="0" lang="en-US" sz="1200" u="none" cap="none" strike="noStrike">
                  <a:solidFill>
                    <a:schemeClr val="lt1"/>
                  </a:solidFill>
                  <a:latin typeface="Times New Roman"/>
                  <a:ea typeface="Times New Roman"/>
                  <a:cs typeface="Times New Roman"/>
                  <a:sym typeface="Times New Roman"/>
                </a:rPr>
                <a:t>In terms of logical view of the system, interaction flow, and components</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7" name="Shape 577"/>
        <p:cNvGrpSpPr/>
        <p:nvPr/>
      </p:nvGrpSpPr>
      <p:grpSpPr>
        <a:xfrm>
          <a:off x="0" y="0"/>
          <a:ext cx="0" cy="0"/>
          <a:chOff x="0" y="0"/>
          <a:chExt cx="0" cy="0"/>
        </a:xfrm>
      </p:grpSpPr>
      <p:sp>
        <p:nvSpPr>
          <p:cNvPr id="578" name="Google Shape;578;p63"/>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Inbox of User A looks like:</a:t>
            </a:r>
            <a:endParaRPr/>
          </a:p>
        </p:txBody>
      </p:sp>
      <p:sp>
        <p:nvSpPr>
          <p:cNvPr id="579" name="Google Shape;579;p63"/>
          <p:cNvSpPr txBox="1"/>
          <p:nvPr>
            <p:ph idx="1" type="body"/>
          </p:nvPr>
        </p:nvSpPr>
        <p:spPr>
          <a:xfrm>
            <a:off x="609600" y="5105400"/>
            <a:ext cx="8305800" cy="1371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Due to independent delivery in message delivery, message may be delivered in different order.</a:t>
            </a:r>
            <a:endParaRPr/>
          </a:p>
          <a:p>
            <a:pPr indent="-342900" lvl="0" marL="342900" rtl="0" algn="l">
              <a:lnSpc>
                <a:spcPct val="90000"/>
              </a:lnSpc>
              <a:spcBef>
                <a:spcPts val="42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If messages m1, m2, m3 carry their time t1, t2, t3, then they can be displayed to users accordingly to their time ordering.</a:t>
            </a:r>
            <a:endParaRPr/>
          </a:p>
        </p:txBody>
      </p:sp>
      <p:graphicFrame>
        <p:nvGraphicFramePr>
          <p:cNvPr id="580" name="Google Shape;580;p63"/>
          <p:cNvGraphicFramePr/>
          <p:nvPr/>
        </p:nvGraphicFramePr>
        <p:xfrm>
          <a:off x="1066800" y="2028825"/>
          <a:ext cx="3000000" cy="3000000"/>
        </p:xfrm>
        <a:graphic>
          <a:graphicData uri="http://schemas.openxmlformats.org/drawingml/2006/table">
            <a:tbl>
              <a:tblPr>
                <a:noFill/>
                <a:tableStyleId>{7280A64C-350A-4FE5-9854-50E6F20582FD}</a:tableStyleId>
              </a:tblPr>
              <a:tblGrid>
                <a:gridCol w="2463800"/>
                <a:gridCol w="2463800"/>
                <a:gridCol w="2463800"/>
              </a:tblGrid>
              <a:tr h="487350">
                <a:tc>
                  <a:txBody>
                    <a:bodyPr>
                      <a:noAutofit/>
                    </a:bodyPr>
                    <a:lstStyle/>
                    <a:p>
                      <a:pPr indent="0" lvl="0" marL="0" marR="0" rtl="0" algn="l">
                        <a:lnSpc>
                          <a:spcPct val="100000"/>
                        </a:lnSpc>
                        <a:spcBef>
                          <a:spcPts val="0"/>
                        </a:spcBef>
                        <a:spcAft>
                          <a:spcPts val="0"/>
                        </a:spcAft>
                        <a:buClr>
                          <a:srgbClr val="0000FF"/>
                        </a:buClr>
                        <a:buSzPts val="2600"/>
                        <a:buFont typeface="Arial"/>
                        <a:buNone/>
                      </a:pPr>
                      <a:r>
                        <a:rPr b="0" i="1" lang="en-US" sz="2600" u="none" cap="none" strike="noStrike">
                          <a:solidFill>
                            <a:srgbClr val="0000FF"/>
                          </a:solidFill>
                          <a:latin typeface="Arial"/>
                          <a:ea typeface="Arial"/>
                          <a:cs typeface="Arial"/>
                          <a:sym typeface="Arial"/>
                        </a:rPr>
                        <a:t>Item</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noAutofit/>
                    </a:bodyPr>
                    <a:lstStyle/>
                    <a:p>
                      <a:pPr indent="0" lvl="0" marL="0" marR="0" rtl="0" algn="l">
                        <a:lnSpc>
                          <a:spcPct val="100000"/>
                        </a:lnSpc>
                        <a:spcBef>
                          <a:spcPts val="0"/>
                        </a:spcBef>
                        <a:spcAft>
                          <a:spcPts val="0"/>
                        </a:spcAft>
                        <a:buClr>
                          <a:srgbClr val="0000FF"/>
                        </a:buClr>
                        <a:buSzPts val="2600"/>
                        <a:buFont typeface="Arial"/>
                        <a:buNone/>
                      </a:pPr>
                      <a:r>
                        <a:rPr b="0" i="1" lang="en-US" sz="2600" u="none" cap="none" strike="noStrike">
                          <a:solidFill>
                            <a:srgbClr val="0000FF"/>
                          </a:solidFill>
                          <a:latin typeface="Arial"/>
                          <a:ea typeface="Arial"/>
                          <a:cs typeface="Arial"/>
                          <a:sym typeface="Arial"/>
                        </a:rPr>
                        <a:t>From</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noAutofit/>
                    </a:bodyPr>
                    <a:lstStyle/>
                    <a:p>
                      <a:pPr indent="0" lvl="0" marL="0" marR="0" rtl="0" algn="l">
                        <a:lnSpc>
                          <a:spcPct val="100000"/>
                        </a:lnSpc>
                        <a:spcBef>
                          <a:spcPts val="0"/>
                        </a:spcBef>
                        <a:spcAft>
                          <a:spcPts val="0"/>
                        </a:spcAft>
                        <a:buClr>
                          <a:srgbClr val="0000FF"/>
                        </a:buClr>
                        <a:buSzPts val="2600"/>
                        <a:buFont typeface="Arial"/>
                        <a:buNone/>
                      </a:pPr>
                      <a:r>
                        <a:rPr b="0" i="1" lang="en-US" sz="2600" u="none" cap="none" strike="noStrike">
                          <a:solidFill>
                            <a:srgbClr val="0000FF"/>
                          </a:solidFill>
                          <a:latin typeface="Arial"/>
                          <a:ea typeface="Arial"/>
                          <a:cs typeface="Arial"/>
                          <a:sym typeface="Arial"/>
                        </a:rPr>
                        <a:t>Subject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r>
              <a:tr h="609600">
                <a:tc>
                  <a:txBody>
                    <a:bodyPr>
                      <a:noAutofit/>
                    </a:bodyPr>
                    <a:lstStyle/>
                    <a:p>
                      <a:pPr indent="0" lvl="0" marL="0" marR="0" rtl="0" algn="l">
                        <a:lnSpc>
                          <a:spcPct val="100000"/>
                        </a:lnSpc>
                        <a:spcBef>
                          <a:spcPts val="0"/>
                        </a:spcBef>
                        <a:spcAft>
                          <a:spcPts val="0"/>
                        </a:spcAft>
                        <a:buClr>
                          <a:srgbClr val="FF0000"/>
                        </a:buClr>
                        <a:buSzPts val="2600"/>
                        <a:buFont typeface="Arial"/>
                        <a:buNone/>
                      </a:pPr>
                      <a:r>
                        <a:rPr b="0" i="0" lang="en-US" sz="2600" u="none" cap="none" strike="noStrike">
                          <a:solidFill>
                            <a:srgbClr val="FF0000"/>
                          </a:solidFill>
                          <a:latin typeface="Arial"/>
                          <a:ea typeface="Arial"/>
                          <a:cs typeface="Arial"/>
                          <a:sym typeface="Arial"/>
                        </a:rPr>
                        <a:t>23</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FF0000"/>
                        </a:buClr>
                        <a:buSzPts val="2600"/>
                        <a:buFont typeface="Arial"/>
                        <a:buNone/>
                      </a:pPr>
                      <a:r>
                        <a:rPr b="0" i="0" lang="en-US" sz="2600" u="none" cap="none" strike="noStrike">
                          <a:solidFill>
                            <a:srgbClr val="FF0000"/>
                          </a:solidFill>
                          <a:latin typeface="Arial"/>
                          <a:ea typeface="Arial"/>
                          <a:cs typeface="Arial"/>
                          <a:sym typeface="Arial"/>
                        </a:rPr>
                        <a:t>Z</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FF0000"/>
                        </a:buClr>
                        <a:buSzPts val="2600"/>
                        <a:buFont typeface="Arial"/>
                        <a:buNone/>
                      </a:pPr>
                      <a:r>
                        <a:rPr b="0" i="0" lang="en-US" sz="2600" u="none" cap="none" strike="noStrike">
                          <a:solidFill>
                            <a:srgbClr val="FF0000"/>
                          </a:solidFill>
                          <a:latin typeface="Arial"/>
                          <a:ea typeface="Arial"/>
                          <a:cs typeface="Arial"/>
                          <a:sym typeface="Arial"/>
                        </a:rPr>
                        <a:t>Re: Meeting</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09600">
                <a:tc>
                  <a:txBody>
                    <a:bodyPr>
                      <a:noAutofit/>
                    </a:bodyPr>
                    <a:lstStyle/>
                    <a:p>
                      <a:pPr indent="0" lvl="0" marL="0" marR="0" rtl="0" algn="l">
                        <a:lnSpc>
                          <a:spcPct val="100000"/>
                        </a:lnSpc>
                        <a:spcBef>
                          <a:spcPts val="0"/>
                        </a:spcBef>
                        <a:spcAft>
                          <a:spcPts val="0"/>
                        </a:spcAft>
                        <a:buClr>
                          <a:srgbClr val="0000FF"/>
                        </a:buClr>
                        <a:buSzPts val="2600"/>
                        <a:buFont typeface="Arial"/>
                        <a:buNone/>
                      </a:pPr>
                      <a:r>
                        <a:rPr b="0" i="0" lang="en-US" sz="2600" u="none" cap="none" strike="noStrike">
                          <a:solidFill>
                            <a:srgbClr val="0000FF"/>
                          </a:solidFill>
                          <a:latin typeface="Arial"/>
                          <a:ea typeface="Arial"/>
                          <a:cs typeface="Arial"/>
                          <a:sym typeface="Arial"/>
                        </a:rPr>
                        <a:t>24</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FF"/>
                        </a:buClr>
                        <a:buSzPts val="2600"/>
                        <a:buFont typeface="Arial"/>
                        <a:buNone/>
                      </a:pPr>
                      <a:r>
                        <a:rPr b="0" i="0" lang="en-US" sz="2600" u="none" cap="none" strike="noStrike">
                          <a:solidFill>
                            <a:srgbClr val="0000FF"/>
                          </a:solidFill>
                          <a:latin typeface="Arial"/>
                          <a:ea typeface="Arial"/>
                          <a:cs typeface="Arial"/>
                          <a:sym typeface="Arial"/>
                        </a:rPr>
                        <a:t>X</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FF"/>
                        </a:buClr>
                        <a:buSzPts val="2600"/>
                        <a:buFont typeface="Arial"/>
                        <a:buNone/>
                      </a:pPr>
                      <a:r>
                        <a:rPr b="0" i="0" lang="en-US" sz="2600" u="none" cap="none" strike="noStrike">
                          <a:solidFill>
                            <a:srgbClr val="0000FF"/>
                          </a:solidFill>
                          <a:latin typeface="Arial"/>
                          <a:ea typeface="Arial"/>
                          <a:cs typeface="Arial"/>
                          <a:sym typeface="Arial"/>
                        </a:rPr>
                        <a:t>Meeting</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09600">
                <a:tc>
                  <a:txBody>
                    <a:bodyPr>
                      <a:noAutofit/>
                    </a:bodyPr>
                    <a:lstStyle/>
                    <a:p>
                      <a:pPr indent="0" lvl="0" marL="0" marR="0" rtl="0" algn="l">
                        <a:lnSpc>
                          <a:spcPct val="100000"/>
                        </a:lnSpc>
                        <a:spcBef>
                          <a:spcPts val="0"/>
                        </a:spcBef>
                        <a:spcAft>
                          <a:spcPts val="0"/>
                        </a:spcAft>
                        <a:buClr>
                          <a:srgbClr val="0000FF"/>
                        </a:buClr>
                        <a:buSzPts val="2600"/>
                        <a:buFont typeface="Arial"/>
                        <a:buNone/>
                      </a:pPr>
                      <a:r>
                        <a:rPr b="0" i="0" lang="en-US" sz="2600" u="none" cap="none" strike="noStrike">
                          <a:solidFill>
                            <a:srgbClr val="0000FF"/>
                          </a:solidFill>
                          <a:latin typeface="Arial"/>
                          <a:ea typeface="Arial"/>
                          <a:cs typeface="Arial"/>
                          <a:sym typeface="Arial"/>
                        </a:rPr>
                        <a:t>26</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FF"/>
                        </a:buClr>
                        <a:buSzPts val="2600"/>
                        <a:buFont typeface="Arial"/>
                        <a:buNone/>
                      </a:pPr>
                      <a:r>
                        <a:rPr b="0" i="0" lang="en-US" sz="2600" u="none" cap="none" strike="noStrike">
                          <a:solidFill>
                            <a:srgbClr val="0000FF"/>
                          </a:solidFill>
                          <a:latin typeface="Arial"/>
                          <a:ea typeface="Arial"/>
                          <a:cs typeface="Arial"/>
                          <a:sym typeface="Arial"/>
                        </a:rPr>
                        <a:t>Y</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FF"/>
                        </a:buClr>
                        <a:buSzPts val="2600"/>
                        <a:buFont typeface="Arial"/>
                        <a:buNone/>
                      </a:pPr>
                      <a:r>
                        <a:rPr b="0" i="0" lang="en-US" sz="2600" u="none" cap="none" strike="noStrike">
                          <a:solidFill>
                            <a:srgbClr val="0000FF"/>
                          </a:solidFill>
                          <a:latin typeface="Arial"/>
                          <a:ea typeface="Arial"/>
                          <a:cs typeface="Arial"/>
                          <a:sym typeface="Arial"/>
                        </a:rPr>
                        <a:t>Re: Meeting</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5" name="Shape 585"/>
        <p:cNvGrpSpPr/>
        <p:nvPr/>
      </p:nvGrpSpPr>
      <p:grpSpPr>
        <a:xfrm>
          <a:off x="0" y="0"/>
          <a:ext cx="0" cy="0"/>
          <a:chOff x="0" y="0"/>
          <a:chExt cx="0" cy="0"/>
        </a:xfrm>
      </p:grpSpPr>
      <p:sp>
        <p:nvSpPr>
          <p:cNvPr id="586" name="Google Shape;586;p64"/>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Failure Model</a:t>
            </a:r>
            <a:endParaRPr/>
          </a:p>
        </p:txBody>
      </p:sp>
      <p:sp>
        <p:nvSpPr>
          <p:cNvPr id="587" name="Google Shape;587;p64"/>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1800"/>
              <a:buFont typeface="Noto Sans Symbols"/>
              <a:buChar char="■"/>
            </a:pPr>
            <a:r>
              <a:rPr b="0" i="0" lang="en-US" sz="3000" u="none">
                <a:solidFill>
                  <a:srgbClr val="0000FF"/>
                </a:solidFill>
                <a:latin typeface="Arial"/>
                <a:ea typeface="Arial"/>
                <a:cs typeface="Arial"/>
                <a:sym typeface="Arial"/>
              </a:rPr>
              <a:t>In a DS, both processes and communication channels may fail – i.e., they may depart from what is considered to be correct or desirable behavior. </a:t>
            </a:r>
            <a:endParaRPr/>
          </a:p>
          <a:p>
            <a:pPr indent="-342900" lvl="0" marL="342900" rtl="0" algn="l">
              <a:lnSpc>
                <a:spcPct val="100000"/>
              </a:lnSpc>
              <a:spcBef>
                <a:spcPts val="600"/>
              </a:spcBef>
              <a:spcAft>
                <a:spcPts val="0"/>
              </a:spcAft>
              <a:buClr>
                <a:schemeClr val="accent2"/>
              </a:buClr>
              <a:buSzPts val="1800"/>
              <a:buFont typeface="Noto Sans Symbols"/>
              <a:buChar char="■"/>
            </a:pPr>
            <a:r>
              <a:rPr b="0" i="0" lang="en-US" sz="3000" u="none">
                <a:solidFill>
                  <a:srgbClr val="0000FF"/>
                </a:solidFill>
                <a:latin typeface="Arial"/>
                <a:ea typeface="Arial"/>
                <a:cs typeface="Arial"/>
                <a:sym typeface="Arial"/>
              </a:rPr>
              <a:t>Types of failures:</a:t>
            </a:r>
            <a:endParaRPr/>
          </a:p>
          <a:p>
            <a:pPr indent="-285750" lvl="1" marL="742950" rtl="0" algn="l">
              <a:lnSpc>
                <a:spcPct val="100000"/>
              </a:lnSpc>
              <a:spcBef>
                <a:spcPts val="520"/>
              </a:spcBef>
              <a:spcAft>
                <a:spcPts val="0"/>
              </a:spcAft>
              <a:buClr>
                <a:schemeClr val="hlink"/>
              </a:buClr>
              <a:buSzPts val="1430"/>
              <a:buFont typeface="Noto Sans Symbols"/>
              <a:buChar char="■"/>
            </a:pPr>
            <a:r>
              <a:rPr b="0" i="0" lang="en-US" sz="2600" u="none">
                <a:solidFill>
                  <a:schemeClr val="dk1"/>
                </a:solidFill>
                <a:latin typeface="Arial"/>
                <a:ea typeface="Arial"/>
                <a:cs typeface="Arial"/>
                <a:sym typeface="Arial"/>
              </a:rPr>
              <a:t>Omission Failure</a:t>
            </a:r>
            <a:endParaRPr/>
          </a:p>
          <a:p>
            <a:pPr indent="-285750" lvl="1" marL="742950" rtl="0" algn="l">
              <a:lnSpc>
                <a:spcPct val="100000"/>
              </a:lnSpc>
              <a:spcBef>
                <a:spcPts val="520"/>
              </a:spcBef>
              <a:spcAft>
                <a:spcPts val="0"/>
              </a:spcAft>
              <a:buClr>
                <a:schemeClr val="hlink"/>
              </a:buClr>
              <a:buSzPts val="1430"/>
              <a:buFont typeface="Noto Sans Symbols"/>
              <a:buChar char="■"/>
            </a:pPr>
            <a:r>
              <a:rPr b="0" i="0" lang="en-US" sz="2600" u="none">
                <a:solidFill>
                  <a:schemeClr val="dk1"/>
                </a:solidFill>
                <a:latin typeface="Arial"/>
                <a:ea typeface="Arial"/>
                <a:cs typeface="Arial"/>
                <a:sym typeface="Arial"/>
              </a:rPr>
              <a:t>Arbitrary Failure</a:t>
            </a:r>
            <a:endParaRPr/>
          </a:p>
          <a:p>
            <a:pPr indent="-285750" lvl="1" marL="742950" rtl="0" algn="l">
              <a:lnSpc>
                <a:spcPct val="100000"/>
              </a:lnSpc>
              <a:spcBef>
                <a:spcPts val="520"/>
              </a:spcBef>
              <a:spcAft>
                <a:spcPts val="0"/>
              </a:spcAft>
              <a:buClr>
                <a:schemeClr val="hlink"/>
              </a:buClr>
              <a:buSzPts val="1430"/>
              <a:buFont typeface="Noto Sans Symbols"/>
              <a:buChar char="■"/>
            </a:pPr>
            <a:r>
              <a:rPr b="0" i="0" lang="en-US" sz="2600" u="none">
                <a:solidFill>
                  <a:schemeClr val="dk1"/>
                </a:solidFill>
                <a:latin typeface="Arial"/>
                <a:ea typeface="Arial"/>
                <a:cs typeface="Arial"/>
                <a:sym typeface="Arial"/>
              </a:rPr>
              <a:t>Timing Failure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2" name="Shape 592"/>
        <p:cNvGrpSpPr/>
        <p:nvPr/>
      </p:nvGrpSpPr>
      <p:grpSpPr>
        <a:xfrm>
          <a:off x="0" y="0"/>
          <a:ext cx="0" cy="0"/>
          <a:chOff x="0" y="0"/>
          <a:chExt cx="0" cy="0"/>
        </a:xfrm>
      </p:grpSpPr>
      <p:sp>
        <p:nvSpPr>
          <p:cNvPr id="593" name="Google Shape;593;p65"/>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Processes and channels</a:t>
            </a:r>
            <a:endParaRPr/>
          </a:p>
        </p:txBody>
      </p:sp>
      <p:sp>
        <p:nvSpPr>
          <p:cNvPr id="594" name="Google Shape;594;p65"/>
          <p:cNvSpPr txBox="1"/>
          <p:nvPr>
            <p:ph idx="1" type="body"/>
          </p:nvPr>
        </p:nvSpPr>
        <p:spPr>
          <a:xfrm>
            <a:off x="609600" y="4648200"/>
            <a:ext cx="8305800" cy="18288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accent2"/>
              </a:buClr>
              <a:buSzPts val="1440"/>
              <a:buFont typeface="Noto Sans Symbols"/>
              <a:buChar char="■"/>
            </a:pPr>
            <a:r>
              <a:rPr b="0" i="0" lang="en-US" sz="2400" u="none">
                <a:solidFill>
                  <a:srgbClr val="0000FF"/>
                </a:solidFill>
                <a:latin typeface="Arial"/>
                <a:ea typeface="Arial"/>
                <a:cs typeface="Arial"/>
                <a:sym typeface="Arial"/>
              </a:rPr>
              <a:t>Communication channel produces an omission failure if it does not transport a message from </a:t>
            </a:r>
            <a:r>
              <a:rPr b="0" i="0" lang="en-US" sz="2400" u="none">
                <a:solidFill>
                  <a:srgbClr val="FF0000"/>
                </a:solidFill>
                <a:latin typeface="Arial"/>
                <a:ea typeface="Arial"/>
                <a:cs typeface="Arial"/>
                <a:sym typeface="Arial"/>
              </a:rPr>
              <a:t>“p”</a:t>
            </a:r>
            <a:r>
              <a:rPr b="0" i="0" lang="en-US" sz="2400" u="none">
                <a:solidFill>
                  <a:srgbClr val="0000FF"/>
                </a:solidFill>
                <a:latin typeface="Arial"/>
                <a:ea typeface="Arial"/>
                <a:cs typeface="Arial"/>
                <a:sym typeface="Arial"/>
              </a:rPr>
              <a:t>s outgoing message buffer to </a:t>
            </a:r>
            <a:r>
              <a:rPr b="0" i="0" lang="en-US" sz="2400" u="none">
                <a:solidFill>
                  <a:srgbClr val="FF0000"/>
                </a:solidFill>
                <a:latin typeface="Arial"/>
                <a:ea typeface="Arial"/>
                <a:cs typeface="Arial"/>
                <a:sym typeface="Arial"/>
              </a:rPr>
              <a:t>“q”</a:t>
            </a:r>
            <a:r>
              <a:rPr b="0" i="0" lang="en-US" sz="2400" u="none">
                <a:solidFill>
                  <a:srgbClr val="0000FF"/>
                </a:solidFill>
                <a:latin typeface="Arial"/>
                <a:ea typeface="Arial"/>
                <a:cs typeface="Arial"/>
                <a:sym typeface="Arial"/>
              </a:rPr>
              <a:t>’s incoming message buffer. This is known as “dropping messages” and is generally caused by a lack of buffer space at the receiver or at gateway or by a network transmission error.</a:t>
            </a:r>
            <a:endParaRPr/>
          </a:p>
        </p:txBody>
      </p:sp>
      <p:pic>
        <p:nvPicPr>
          <p:cNvPr id="595" name="Google Shape;595;p65"/>
          <p:cNvPicPr preferRelativeResize="0"/>
          <p:nvPr/>
        </p:nvPicPr>
        <p:blipFill/>
        <p:spPr>
          <a:xfrm>
            <a:off x="441325" y="1981200"/>
            <a:ext cx="8321676" cy="2184400"/>
          </a:xfrm>
          <a:prstGeom prst="rect">
            <a:avLst/>
          </a:prstGeom>
          <a:solidFill>
            <a:srgbClr val="FFFFFF"/>
          </a:solid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0" name="Shape 600"/>
        <p:cNvGrpSpPr/>
        <p:nvPr/>
      </p:nvGrpSpPr>
      <p:grpSpPr>
        <a:xfrm>
          <a:off x="0" y="0"/>
          <a:ext cx="0" cy="0"/>
          <a:chOff x="0" y="0"/>
          <a:chExt cx="0" cy="0"/>
        </a:xfrm>
      </p:grpSpPr>
      <p:sp>
        <p:nvSpPr>
          <p:cNvPr id="601" name="Google Shape;601;p66"/>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Omission and arbitrary failures</a:t>
            </a:r>
            <a:endParaRPr/>
          </a:p>
        </p:txBody>
      </p:sp>
      <p:grpSp>
        <p:nvGrpSpPr>
          <p:cNvPr id="602" name="Google Shape;602;p66"/>
          <p:cNvGrpSpPr/>
          <p:nvPr/>
        </p:nvGrpSpPr>
        <p:grpSpPr>
          <a:xfrm>
            <a:off x="304779" y="1631950"/>
            <a:ext cx="8607229" cy="4235450"/>
            <a:chOff x="615950" y="1631950"/>
            <a:chExt cx="9029825" cy="4235450"/>
          </a:xfrm>
        </p:grpSpPr>
        <p:sp>
          <p:nvSpPr>
            <p:cNvPr id="603" name="Google Shape;603;p66"/>
            <p:cNvSpPr txBox="1"/>
            <p:nvPr/>
          </p:nvSpPr>
          <p:spPr>
            <a:xfrm>
              <a:off x="652462" y="1668462"/>
              <a:ext cx="1644600" cy="30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Times"/>
                <a:buNone/>
              </a:pPr>
              <a:r>
                <a:rPr b="0" i="1" lang="en-US" sz="2000" u="none" cap="none" strike="noStrike">
                  <a:solidFill>
                    <a:srgbClr val="000000"/>
                  </a:solidFill>
                  <a:latin typeface="Times"/>
                  <a:ea typeface="Times"/>
                  <a:cs typeface="Times"/>
                  <a:sym typeface="Times"/>
                </a:rPr>
                <a:t>Class of failure</a:t>
              </a:r>
              <a:endParaRPr b="0" i="0" sz="1400" u="none" cap="none" strike="noStrike">
                <a:solidFill>
                  <a:srgbClr val="000000"/>
                </a:solidFill>
                <a:latin typeface="Arial"/>
                <a:ea typeface="Arial"/>
                <a:cs typeface="Arial"/>
                <a:sym typeface="Arial"/>
              </a:endParaRPr>
            </a:p>
          </p:txBody>
        </p:sp>
        <p:sp>
          <p:nvSpPr>
            <p:cNvPr id="604" name="Google Shape;604;p66"/>
            <p:cNvSpPr txBox="1"/>
            <p:nvPr/>
          </p:nvSpPr>
          <p:spPr>
            <a:xfrm>
              <a:off x="2600325" y="1668462"/>
              <a:ext cx="725400" cy="30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Times"/>
                <a:buNone/>
              </a:pPr>
              <a:r>
                <a:rPr b="0" i="1" lang="en-US" sz="2000" u="none" cap="none" strike="noStrike">
                  <a:solidFill>
                    <a:srgbClr val="000000"/>
                  </a:solidFill>
                  <a:latin typeface="Times"/>
                  <a:ea typeface="Times"/>
                  <a:cs typeface="Times"/>
                  <a:sym typeface="Times"/>
                </a:rPr>
                <a:t>Affects</a:t>
              </a:r>
              <a:endParaRPr b="0" i="0" sz="1400" u="none" cap="none" strike="noStrike">
                <a:solidFill>
                  <a:srgbClr val="000000"/>
                </a:solidFill>
                <a:latin typeface="Arial"/>
                <a:ea typeface="Arial"/>
                <a:cs typeface="Arial"/>
                <a:sym typeface="Arial"/>
              </a:endParaRPr>
            </a:p>
          </p:txBody>
        </p:sp>
        <p:sp>
          <p:nvSpPr>
            <p:cNvPr id="605" name="Google Shape;605;p66"/>
            <p:cNvSpPr txBox="1"/>
            <p:nvPr/>
          </p:nvSpPr>
          <p:spPr>
            <a:xfrm>
              <a:off x="3622675" y="1668462"/>
              <a:ext cx="1257300" cy="30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Times"/>
                <a:buNone/>
              </a:pPr>
              <a:r>
                <a:rPr b="0" i="1" lang="en-US" sz="2000" u="none" cap="none" strike="noStrike">
                  <a:solidFill>
                    <a:srgbClr val="000000"/>
                  </a:solidFill>
                  <a:latin typeface="Times"/>
                  <a:ea typeface="Times"/>
                  <a:cs typeface="Times"/>
                  <a:sym typeface="Times"/>
                </a:rPr>
                <a:t>Description</a:t>
              </a:r>
              <a:endParaRPr b="0" i="0" sz="1400" u="none" cap="none" strike="noStrike">
                <a:solidFill>
                  <a:srgbClr val="000000"/>
                </a:solidFill>
                <a:latin typeface="Arial"/>
                <a:ea typeface="Arial"/>
                <a:cs typeface="Arial"/>
                <a:sym typeface="Arial"/>
              </a:endParaRPr>
            </a:p>
          </p:txBody>
        </p:sp>
        <p:cxnSp>
          <p:nvCxnSpPr>
            <p:cNvPr id="606" name="Google Shape;606;p66"/>
            <p:cNvCxnSpPr/>
            <p:nvPr/>
          </p:nvCxnSpPr>
          <p:spPr>
            <a:xfrm>
              <a:off x="615950" y="1631950"/>
              <a:ext cx="1947900" cy="1500"/>
            </a:xfrm>
            <a:prstGeom prst="straightConnector1">
              <a:avLst/>
            </a:prstGeom>
            <a:noFill/>
            <a:ln cap="flat" cmpd="sng" w="36500">
              <a:solidFill>
                <a:srgbClr val="000000"/>
              </a:solidFill>
              <a:prstDash val="solid"/>
              <a:miter lim="800000"/>
              <a:headEnd len="sm" w="sm" type="none"/>
              <a:tailEnd len="sm" w="sm" type="none"/>
            </a:ln>
          </p:spPr>
        </p:cxnSp>
        <p:cxnSp>
          <p:nvCxnSpPr>
            <p:cNvPr id="607" name="Google Shape;607;p66"/>
            <p:cNvCxnSpPr/>
            <p:nvPr/>
          </p:nvCxnSpPr>
          <p:spPr>
            <a:xfrm>
              <a:off x="2587625" y="1631950"/>
              <a:ext cx="998400" cy="1500"/>
            </a:xfrm>
            <a:prstGeom prst="straightConnector1">
              <a:avLst/>
            </a:prstGeom>
            <a:noFill/>
            <a:ln cap="flat" cmpd="sng" w="36500">
              <a:solidFill>
                <a:srgbClr val="000000"/>
              </a:solidFill>
              <a:prstDash val="solid"/>
              <a:miter lim="800000"/>
              <a:headEnd len="sm" w="sm" type="none"/>
              <a:tailEnd len="sm" w="sm" type="none"/>
            </a:ln>
          </p:spPr>
        </p:cxnSp>
        <p:cxnSp>
          <p:nvCxnSpPr>
            <p:cNvPr id="608" name="Google Shape;608;p66"/>
            <p:cNvCxnSpPr/>
            <p:nvPr/>
          </p:nvCxnSpPr>
          <p:spPr>
            <a:xfrm>
              <a:off x="3611562" y="1631950"/>
              <a:ext cx="5643600" cy="1500"/>
            </a:xfrm>
            <a:prstGeom prst="straightConnector1">
              <a:avLst/>
            </a:prstGeom>
            <a:noFill/>
            <a:ln cap="flat" cmpd="sng" w="36500">
              <a:solidFill>
                <a:srgbClr val="000000"/>
              </a:solidFill>
              <a:prstDash val="solid"/>
              <a:miter lim="800000"/>
              <a:headEnd len="sm" w="sm" type="none"/>
              <a:tailEnd len="sm" w="sm" type="none"/>
            </a:ln>
          </p:spPr>
        </p:cxnSp>
        <p:sp>
          <p:nvSpPr>
            <p:cNvPr id="609" name="Google Shape;609;p66"/>
            <p:cNvSpPr txBox="1"/>
            <p:nvPr/>
          </p:nvSpPr>
          <p:spPr>
            <a:xfrm>
              <a:off x="627062" y="1992312"/>
              <a:ext cx="947700" cy="30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cap="none" strike="noStrike">
                  <a:solidFill>
                    <a:srgbClr val="000000"/>
                  </a:solidFill>
                  <a:latin typeface="Times"/>
                  <a:ea typeface="Times"/>
                  <a:cs typeface="Times"/>
                  <a:sym typeface="Times"/>
                </a:rPr>
                <a:t>Fail-stop</a:t>
              </a:r>
              <a:endParaRPr b="0" i="0" sz="1400" u="none" cap="none" strike="noStrike">
                <a:solidFill>
                  <a:srgbClr val="000000"/>
                </a:solidFill>
                <a:latin typeface="Arial"/>
                <a:ea typeface="Arial"/>
                <a:cs typeface="Arial"/>
                <a:sym typeface="Arial"/>
              </a:endParaRPr>
            </a:p>
          </p:txBody>
        </p:sp>
        <p:sp>
          <p:nvSpPr>
            <p:cNvPr id="610" name="Google Shape;610;p66"/>
            <p:cNvSpPr txBox="1"/>
            <p:nvPr/>
          </p:nvSpPr>
          <p:spPr>
            <a:xfrm>
              <a:off x="2484437" y="1992312"/>
              <a:ext cx="814500" cy="30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cap="none" strike="noStrike">
                  <a:solidFill>
                    <a:srgbClr val="000000"/>
                  </a:solidFill>
                  <a:latin typeface="Times"/>
                  <a:ea typeface="Times"/>
                  <a:cs typeface="Times"/>
                  <a:sym typeface="Times"/>
                </a:rPr>
                <a:t>Process</a:t>
              </a:r>
              <a:endParaRPr b="0" i="0" sz="1400" u="none" cap="none" strike="noStrike">
                <a:solidFill>
                  <a:srgbClr val="000000"/>
                </a:solidFill>
                <a:latin typeface="Arial"/>
                <a:ea typeface="Arial"/>
                <a:cs typeface="Arial"/>
                <a:sym typeface="Arial"/>
              </a:endParaRPr>
            </a:p>
          </p:txBody>
        </p:sp>
        <p:sp>
          <p:nvSpPr>
            <p:cNvPr id="611" name="Google Shape;611;p66"/>
            <p:cNvSpPr txBox="1"/>
            <p:nvPr/>
          </p:nvSpPr>
          <p:spPr>
            <a:xfrm>
              <a:off x="3622675" y="1992312"/>
              <a:ext cx="5814900" cy="30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cap="none" strike="noStrike">
                  <a:solidFill>
                    <a:srgbClr val="000000"/>
                  </a:solidFill>
                  <a:latin typeface="Times"/>
                  <a:ea typeface="Times"/>
                  <a:cs typeface="Times"/>
                  <a:sym typeface="Times"/>
                </a:rPr>
                <a:t>Process halts and remains halted. Other processes </a:t>
              </a:r>
              <a:r>
                <a:rPr b="0" i="0" lang="en-US" sz="2000" u="none" cap="none" strike="noStrike">
                  <a:solidFill>
                    <a:srgbClr val="FF0000"/>
                  </a:solidFill>
                  <a:latin typeface="Times"/>
                  <a:ea typeface="Times"/>
                  <a:cs typeface="Times"/>
                  <a:sym typeface="Times"/>
                </a:rPr>
                <a:t>may</a:t>
              </a:r>
              <a:endParaRPr b="0" i="0" sz="1400" u="none" cap="none" strike="noStrike">
                <a:solidFill>
                  <a:srgbClr val="000000"/>
                </a:solidFill>
                <a:latin typeface="Arial"/>
                <a:ea typeface="Arial"/>
                <a:cs typeface="Arial"/>
                <a:sym typeface="Arial"/>
              </a:endParaRPr>
            </a:p>
          </p:txBody>
        </p:sp>
        <p:sp>
          <p:nvSpPr>
            <p:cNvPr id="612" name="Google Shape;612;p66"/>
            <p:cNvSpPr txBox="1"/>
            <p:nvPr/>
          </p:nvSpPr>
          <p:spPr>
            <a:xfrm>
              <a:off x="3622675" y="2266950"/>
              <a:ext cx="1708200" cy="30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0000"/>
                </a:buClr>
                <a:buSzPts val="2000"/>
                <a:buFont typeface="Times"/>
                <a:buNone/>
              </a:pPr>
              <a:r>
                <a:rPr b="0" i="0" lang="en-US" sz="2000" u="none" cap="none" strike="noStrike">
                  <a:solidFill>
                    <a:srgbClr val="FF0000"/>
                  </a:solidFill>
                  <a:latin typeface="Times"/>
                  <a:ea typeface="Times"/>
                  <a:cs typeface="Times"/>
                  <a:sym typeface="Times"/>
                </a:rPr>
                <a:t>detect</a:t>
              </a:r>
              <a:r>
                <a:rPr b="0" i="0" lang="en-US" sz="2000" u="none" cap="none" strike="noStrike">
                  <a:solidFill>
                    <a:srgbClr val="000000"/>
                  </a:solidFill>
                  <a:latin typeface="Times"/>
                  <a:ea typeface="Times"/>
                  <a:cs typeface="Times"/>
                  <a:sym typeface="Times"/>
                </a:rPr>
                <a:t> this state.</a:t>
              </a:r>
              <a:endParaRPr b="0" i="0" sz="1400" u="none" cap="none" strike="noStrike">
                <a:solidFill>
                  <a:srgbClr val="000000"/>
                </a:solidFill>
                <a:latin typeface="Arial"/>
                <a:ea typeface="Arial"/>
                <a:cs typeface="Arial"/>
                <a:sym typeface="Arial"/>
              </a:endParaRPr>
            </a:p>
          </p:txBody>
        </p:sp>
        <p:grpSp>
          <p:nvGrpSpPr>
            <p:cNvPr id="613" name="Google Shape;613;p66"/>
            <p:cNvGrpSpPr/>
            <p:nvPr/>
          </p:nvGrpSpPr>
          <p:grpSpPr>
            <a:xfrm>
              <a:off x="615950" y="1982787"/>
              <a:ext cx="8639212" cy="1500"/>
              <a:chOff x="615950" y="1982787"/>
              <a:chExt cx="8639212" cy="1500"/>
            </a:xfrm>
          </p:grpSpPr>
          <p:cxnSp>
            <p:nvCxnSpPr>
              <p:cNvPr id="614" name="Google Shape;614;p66"/>
              <p:cNvCxnSpPr/>
              <p:nvPr/>
            </p:nvCxnSpPr>
            <p:spPr>
              <a:xfrm>
                <a:off x="615950" y="1982787"/>
                <a:ext cx="1947900" cy="1500"/>
              </a:xfrm>
              <a:prstGeom prst="straightConnector1">
                <a:avLst/>
              </a:prstGeom>
              <a:noFill/>
              <a:ln cap="flat" cmpd="sng" w="36500">
                <a:solidFill>
                  <a:srgbClr val="000000"/>
                </a:solidFill>
                <a:prstDash val="solid"/>
                <a:miter lim="800000"/>
                <a:headEnd len="sm" w="sm" type="none"/>
                <a:tailEnd len="sm" w="sm" type="none"/>
              </a:ln>
            </p:spPr>
          </p:cxnSp>
          <p:cxnSp>
            <p:nvCxnSpPr>
              <p:cNvPr id="615" name="Google Shape;615;p66"/>
              <p:cNvCxnSpPr/>
              <p:nvPr/>
            </p:nvCxnSpPr>
            <p:spPr>
              <a:xfrm>
                <a:off x="2587625" y="1982787"/>
                <a:ext cx="998400" cy="1500"/>
              </a:xfrm>
              <a:prstGeom prst="straightConnector1">
                <a:avLst/>
              </a:prstGeom>
              <a:noFill/>
              <a:ln cap="flat" cmpd="sng" w="36500">
                <a:solidFill>
                  <a:srgbClr val="000000"/>
                </a:solidFill>
                <a:prstDash val="solid"/>
                <a:miter lim="800000"/>
                <a:headEnd len="sm" w="sm" type="none"/>
                <a:tailEnd len="sm" w="sm" type="none"/>
              </a:ln>
            </p:spPr>
          </p:cxnSp>
          <p:cxnSp>
            <p:nvCxnSpPr>
              <p:cNvPr id="616" name="Google Shape;616;p66"/>
              <p:cNvCxnSpPr/>
              <p:nvPr/>
            </p:nvCxnSpPr>
            <p:spPr>
              <a:xfrm>
                <a:off x="3611562" y="1982787"/>
                <a:ext cx="5643600" cy="1500"/>
              </a:xfrm>
              <a:prstGeom prst="straightConnector1">
                <a:avLst/>
              </a:prstGeom>
              <a:noFill/>
              <a:ln cap="flat" cmpd="sng" w="36500">
                <a:solidFill>
                  <a:srgbClr val="000000"/>
                </a:solidFill>
                <a:prstDash val="solid"/>
                <a:miter lim="800000"/>
                <a:headEnd len="sm" w="sm" type="none"/>
                <a:tailEnd len="sm" w="sm" type="none"/>
              </a:ln>
            </p:spPr>
          </p:cxnSp>
        </p:grpSp>
        <p:sp>
          <p:nvSpPr>
            <p:cNvPr id="617" name="Google Shape;617;p66"/>
            <p:cNvSpPr txBox="1"/>
            <p:nvPr/>
          </p:nvSpPr>
          <p:spPr>
            <a:xfrm>
              <a:off x="627062" y="2541587"/>
              <a:ext cx="622200" cy="30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cap="none" strike="noStrike">
                  <a:solidFill>
                    <a:srgbClr val="000000"/>
                  </a:solidFill>
                  <a:latin typeface="Times"/>
                  <a:ea typeface="Times"/>
                  <a:cs typeface="Times"/>
                  <a:sym typeface="Times"/>
                </a:rPr>
                <a:t>Crash</a:t>
              </a:r>
              <a:endParaRPr b="0" i="0" sz="1400" u="none" cap="none" strike="noStrike">
                <a:solidFill>
                  <a:srgbClr val="000000"/>
                </a:solidFill>
                <a:latin typeface="Arial"/>
                <a:ea typeface="Arial"/>
                <a:cs typeface="Arial"/>
                <a:sym typeface="Arial"/>
              </a:endParaRPr>
            </a:p>
          </p:txBody>
        </p:sp>
        <p:sp>
          <p:nvSpPr>
            <p:cNvPr id="618" name="Google Shape;618;p66"/>
            <p:cNvSpPr txBox="1"/>
            <p:nvPr/>
          </p:nvSpPr>
          <p:spPr>
            <a:xfrm>
              <a:off x="2484437" y="2541587"/>
              <a:ext cx="814500" cy="30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cap="none" strike="noStrike">
                  <a:solidFill>
                    <a:srgbClr val="000000"/>
                  </a:solidFill>
                  <a:latin typeface="Times"/>
                  <a:ea typeface="Times"/>
                  <a:cs typeface="Times"/>
                  <a:sym typeface="Times"/>
                </a:rPr>
                <a:t>Process</a:t>
              </a:r>
              <a:endParaRPr b="0" i="0" sz="1400" u="none" cap="none" strike="noStrike">
                <a:solidFill>
                  <a:srgbClr val="000000"/>
                </a:solidFill>
                <a:latin typeface="Arial"/>
                <a:ea typeface="Arial"/>
                <a:cs typeface="Arial"/>
                <a:sym typeface="Arial"/>
              </a:endParaRPr>
            </a:p>
          </p:txBody>
        </p:sp>
        <p:sp>
          <p:nvSpPr>
            <p:cNvPr id="619" name="Google Shape;619;p66"/>
            <p:cNvSpPr txBox="1"/>
            <p:nvPr/>
          </p:nvSpPr>
          <p:spPr>
            <a:xfrm>
              <a:off x="3622675" y="2541587"/>
              <a:ext cx="5814900" cy="30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cap="none" strike="noStrike">
                  <a:solidFill>
                    <a:srgbClr val="000000"/>
                  </a:solidFill>
                  <a:latin typeface="Times"/>
                  <a:ea typeface="Times"/>
                  <a:cs typeface="Times"/>
                  <a:sym typeface="Times"/>
                </a:rPr>
                <a:t>Process halts and remains halted. Other processes may</a:t>
              </a:r>
              <a:endParaRPr b="0" i="0" sz="1400" u="none" cap="none" strike="noStrike">
                <a:solidFill>
                  <a:srgbClr val="000000"/>
                </a:solidFill>
                <a:latin typeface="Arial"/>
                <a:ea typeface="Arial"/>
                <a:cs typeface="Arial"/>
                <a:sym typeface="Arial"/>
              </a:endParaRPr>
            </a:p>
          </p:txBody>
        </p:sp>
        <p:sp>
          <p:nvSpPr>
            <p:cNvPr id="620" name="Google Shape;620;p66"/>
            <p:cNvSpPr txBox="1"/>
            <p:nvPr/>
          </p:nvSpPr>
          <p:spPr>
            <a:xfrm>
              <a:off x="3622675" y="2816225"/>
              <a:ext cx="3217800" cy="30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0000"/>
                </a:buClr>
                <a:buSzPts val="2000"/>
                <a:buFont typeface="Times"/>
                <a:buNone/>
              </a:pPr>
              <a:r>
                <a:rPr b="0" i="0" lang="en-US" sz="2000" u="none" cap="none" strike="noStrike">
                  <a:solidFill>
                    <a:srgbClr val="FF0000"/>
                  </a:solidFill>
                  <a:latin typeface="Times"/>
                  <a:ea typeface="Times"/>
                  <a:cs typeface="Times"/>
                  <a:sym typeface="Times"/>
                </a:rPr>
                <a:t>not be able to detect </a:t>
              </a:r>
              <a:r>
                <a:rPr b="0" i="0" lang="en-US" sz="2000" u="none" cap="none" strike="noStrike">
                  <a:solidFill>
                    <a:srgbClr val="000000"/>
                  </a:solidFill>
                  <a:latin typeface="Times"/>
                  <a:ea typeface="Times"/>
                  <a:cs typeface="Times"/>
                  <a:sym typeface="Times"/>
                </a:rPr>
                <a:t>this state.</a:t>
              </a:r>
              <a:endParaRPr b="0" i="0" sz="1400" u="none" cap="none" strike="noStrike">
                <a:solidFill>
                  <a:srgbClr val="000000"/>
                </a:solidFill>
                <a:latin typeface="Arial"/>
                <a:ea typeface="Arial"/>
                <a:cs typeface="Arial"/>
                <a:sym typeface="Arial"/>
              </a:endParaRPr>
            </a:p>
          </p:txBody>
        </p:sp>
        <p:sp>
          <p:nvSpPr>
            <p:cNvPr id="621" name="Google Shape;621;p66"/>
            <p:cNvSpPr txBox="1"/>
            <p:nvPr/>
          </p:nvSpPr>
          <p:spPr>
            <a:xfrm>
              <a:off x="627062" y="3090862"/>
              <a:ext cx="1020900" cy="30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cap="none" strike="noStrike">
                  <a:solidFill>
                    <a:srgbClr val="000000"/>
                  </a:solidFill>
                  <a:latin typeface="Times"/>
                  <a:ea typeface="Times"/>
                  <a:cs typeface="Times"/>
                  <a:sym typeface="Times"/>
                </a:rPr>
                <a:t>Omission</a:t>
              </a:r>
              <a:endParaRPr b="0" i="0" sz="1400" u="none" cap="none" strike="noStrike">
                <a:solidFill>
                  <a:srgbClr val="000000"/>
                </a:solidFill>
                <a:latin typeface="Arial"/>
                <a:ea typeface="Arial"/>
                <a:cs typeface="Arial"/>
                <a:sym typeface="Arial"/>
              </a:endParaRPr>
            </a:p>
          </p:txBody>
        </p:sp>
        <p:sp>
          <p:nvSpPr>
            <p:cNvPr id="622" name="Google Shape;622;p66"/>
            <p:cNvSpPr txBox="1"/>
            <p:nvPr/>
          </p:nvSpPr>
          <p:spPr>
            <a:xfrm>
              <a:off x="2484437" y="3090862"/>
              <a:ext cx="887400" cy="30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cap="none" strike="noStrike">
                  <a:solidFill>
                    <a:srgbClr val="000000"/>
                  </a:solidFill>
                  <a:latin typeface="Times"/>
                  <a:ea typeface="Times"/>
                  <a:cs typeface="Times"/>
                  <a:sym typeface="Times"/>
                </a:rPr>
                <a:t>Channel</a:t>
              </a:r>
              <a:endParaRPr b="0" i="0" sz="1400" u="none" cap="none" strike="noStrike">
                <a:solidFill>
                  <a:srgbClr val="000000"/>
                </a:solidFill>
                <a:latin typeface="Arial"/>
                <a:ea typeface="Arial"/>
                <a:cs typeface="Arial"/>
                <a:sym typeface="Arial"/>
              </a:endParaRPr>
            </a:p>
          </p:txBody>
        </p:sp>
        <p:sp>
          <p:nvSpPr>
            <p:cNvPr id="623" name="Google Shape;623;p66"/>
            <p:cNvSpPr txBox="1"/>
            <p:nvPr/>
          </p:nvSpPr>
          <p:spPr>
            <a:xfrm>
              <a:off x="3622675" y="3090862"/>
              <a:ext cx="6023100" cy="30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cap="none" strike="noStrike">
                  <a:solidFill>
                    <a:srgbClr val="000000"/>
                  </a:solidFill>
                  <a:latin typeface="Times"/>
                  <a:ea typeface="Times"/>
                  <a:cs typeface="Times"/>
                  <a:sym typeface="Times"/>
                </a:rPr>
                <a:t>A message inserted in an outgoing message buffer </a:t>
              </a:r>
              <a:r>
                <a:rPr b="0" i="0" lang="en-US" sz="2000" u="none" cap="none" strike="noStrike">
                  <a:solidFill>
                    <a:srgbClr val="FF0000"/>
                  </a:solidFill>
                  <a:latin typeface="Times"/>
                  <a:ea typeface="Times"/>
                  <a:cs typeface="Times"/>
                  <a:sym typeface="Times"/>
                </a:rPr>
                <a:t>never</a:t>
              </a:r>
              <a:endParaRPr b="0" i="0" sz="1400" u="none" cap="none" strike="noStrike">
                <a:solidFill>
                  <a:srgbClr val="000000"/>
                </a:solidFill>
                <a:latin typeface="Arial"/>
                <a:ea typeface="Arial"/>
                <a:cs typeface="Arial"/>
                <a:sym typeface="Arial"/>
              </a:endParaRPr>
            </a:p>
          </p:txBody>
        </p:sp>
        <p:sp>
          <p:nvSpPr>
            <p:cNvPr id="624" name="Google Shape;624;p66"/>
            <p:cNvSpPr txBox="1"/>
            <p:nvPr/>
          </p:nvSpPr>
          <p:spPr>
            <a:xfrm>
              <a:off x="3622675" y="3365500"/>
              <a:ext cx="5459400" cy="30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0000"/>
                </a:buClr>
                <a:buSzPts val="2000"/>
                <a:buFont typeface="Times"/>
                <a:buNone/>
              </a:pPr>
              <a:r>
                <a:rPr b="0" i="0" lang="en-US" sz="2000" u="none" cap="none" strike="noStrike">
                  <a:solidFill>
                    <a:srgbClr val="FF0000"/>
                  </a:solidFill>
                  <a:latin typeface="Times"/>
                  <a:ea typeface="Times"/>
                  <a:cs typeface="Times"/>
                  <a:sym typeface="Times"/>
                </a:rPr>
                <a:t>arrives</a:t>
              </a:r>
              <a:r>
                <a:rPr b="0" i="0" lang="en-US" sz="2000" u="none" cap="none" strike="noStrike">
                  <a:solidFill>
                    <a:srgbClr val="000000"/>
                  </a:solidFill>
                  <a:latin typeface="Times"/>
                  <a:ea typeface="Times"/>
                  <a:cs typeface="Times"/>
                  <a:sym typeface="Times"/>
                </a:rPr>
                <a:t> at the other end’s incoming message buffer.</a:t>
              </a:r>
              <a:endParaRPr b="0" i="0" sz="1400" u="none" cap="none" strike="noStrike">
                <a:solidFill>
                  <a:srgbClr val="000000"/>
                </a:solidFill>
                <a:latin typeface="Arial"/>
                <a:ea typeface="Arial"/>
                <a:cs typeface="Arial"/>
                <a:sym typeface="Arial"/>
              </a:endParaRPr>
            </a:p>
          </p:txBody>
        </p:sp>
        <p:sp>
          <p:nvSpPr>
            <p:cNvPr id="625" name="Google Shape;625;p66"/>
            <p:cNvSpPr txBox="1"/>
            <p:nvPr/>
          </p:nvSpPr>
          <p:spPr>
            <a:xfrm>
              <a:off x="627062" y="3640137"/>
              <a:ext cx="1584300" cy="30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cap="none" strike="noStrike">
                  <a:solidFill>
                    <a:srgbClr val="000000"/>
                  </a:solidFill>
                  <a:latin typeface="Times"/>
                  <a:ea typeface="Times"/>
                  <a:cs typeface="Times"/>
                  <a:sym typeface="Times"/>
                </a:rPr>
                <a:t>Send-omission</a:t>
              </a:r>
              <a:endParaRPr b="0" i="0" sz="1400" u="none" cap="none" strike="noStrike">
                <a:solidFill>
                  <a:srgbClr val="000000"/>
                </a:solidFill>
                <a:latin typeface="Arial"/>
                <a:ea typeface="Arial"/>
                <a:cs typeface="Arial"/>
                <a:sym typeface="Arial"/>
              </a:endParaRPr>
            </a:p>
          </p:txBody>
        </p:sp>
        <p:sp>
          <p:nvSpPr>
            <p:cNvPr id="626" name="Google Shape;626;p66"/>
            <p:cNvSpPr txBox="1"/>
            <p:nvPr/>
          </p:nvSpPr>
          <p:spPr>
            <a:xfrm>
              <a:off x="2484437" y="3640137"/>
              <a:ext cx="814500" cy="30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cap="none" strike="noStrike">
                  <a:solidFill>
                    <a:srgbClr val="000000"/>
                  </a:solidFill>
                  <a:latin typeface="Times"/>
                  <a:ea typeface="Times"/>
                  <a:cs typeface="Times"/>
                  <a:sym typeface="Times"/>
                </a:rPr>
                <a:t>Process</a:t>
              </a:r>
              <a:endParaRPr b="0" i="0" sz="1400" u="none" cap="none" strike="noStrike">
                <a:solidFill>
                  <a:srgbClr val="000000"/>
                </a:solidFill>
                <a:latin typeface="Arial"/>
                <a:ea typeface="Arial"/>
                <a:cs typeface="Arial"/>
                <a:sym typeface="Arial"/>
              </a:endParaRPr>
            </a:p>
          </p:txBody>
        </p:sp>
        <p:sp>
          <p:nvSpPr>
            <p:cNvPr id="627" name="Google Shape;627;p66"/>
            <p:cNvSpPr txBox="1"/>
            <p:nvPr/>
          </p:nvSpPr>
          <p:spPr>
            <a:xfrm>
              <a:off x="3622675" y="3640137"/>
              <a:ext cx="2455800" cy="30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cap="none" strike="noStrike">
                  <a:solidFill>
                    <a:srgbClr val="000000"/>
                  </a:solidFill>
                  <a:latin typeface="Times"/>
                  <a:ea typeface="Times"/>
                  <a:cs typeface="Times"/>
                  <a:sym typeface="Times"/>
                </a:rPr>
                <a:t>A process completes a </a:t>
              </a:r>
              <a:endParaRPr b="0" i="0" sz="1400" u="none" cap="none" strike="noStrike">
                <a:solidFill>
                  <a:srgbClr val="000000"/>
                </a:solidFill>
                <a:latin typeface="Arial"/>
                <a:ea typeface="Arial"/>
                <a:cs typeface="Arial"/>
                <a:sym typeface="Arial"/>
              </a:endParaRPr>
            </a:p>
          </p:txBody>
        </p:sp>
        <p:sp>
          <p:nvSpPr>
            <p:cNvPr id="628" name="Google Shape;628;p66"/>
            <p:cNvSpPr txBox="1"/>
            <p:nvPr/>
          </p:nvSpPr>
          <p:spPr>
            <a:xfrm>
              <a:off x="6000750" y="3640137"/>
              <a:ext cx="3168600" cy="308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cap="none" strike="noStrike">
                  <a:solidFill>
                    <a:srgbClr val="000000"/>
                  </a:solidFill>
                  <a:latin typeface="Times"/>
                  <a:ea typeface="Times"/>
                  <a:cs typeface="Times"/>
                  <a:sym typeface="Times"/>
                </a:rPr>
                <a:t> </a:t>
              </a:r>
              <a:r>
                <a:rPr b="0" i="1" lang="en-US" sz="2000" u="none" cap="none" strike="noStrike">
                  <a:solidFill>
                    <a:srgbClr val="000000"/>
                  </a:solidFill>
                  <a:latin typeface="Times"/>
                  <a:ea typeface="Times"/>
                  <a:cs typeface="Times"/>
                  <a:sym typeface="Times"/>
                </a:rPr>
                <a:t>send, </a:t>
              </a:r>
              <a:r>
                <a:rPr b="0" i="0" lang="en-US" sz="2000" u="none" cap="none" strike="noStrike">
                  <a:solidFill>
                    <a:srgbClr val="000000"/>
                  </a:solidFill>
                  <a:latin typeface="Times"/>
                  <a:ea typeface="Times"/>
                  <a:cs typeface="Times"/>
                  <a:sym typeface="Times"/>
                </a:rPr>
                <a:t>but the message is not</a:t>
              </a:r>
              <a:endParaRPr b="0" i="0" sz="1400" u="none" cap="none" strike="noStrike">
                <a:solidFill>
                  <a:srgbClr val="000000"/>
                </a:solidFill>
                <a:latin typeface="Arial"/>
                <a:ea typeface="Arial"/>
                <a:cs typeface="Arial"/>
                <a:sym typeface="Arial"/>
              </a:endParaRPr>
            </a:p>
          </p:txBody>
        </p:sp>
        <p:sp>
          <p:nvSpPr>
            <p:cNvPr id="629" name="Google Shape;629;p66"/>
            <p:cNvSpPr txBox="1"/>
            <p:nvPr/>
          </p:nvSpPr>
          <p:spPr>
            <a:xfrm>
              <a:off x="3622675" y="3914775"/>
              <a:ext cx="3708300" cy="308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cap="none" strike="noStrike">
                  <a:solidFill>
                    <a:srgbClr val="000000"/>
                  </a:solidFill>
                  <a:latin typeface="Times"/>
                  <a:ea typeface="Times"/>
                  <a:cs typeface="Times"/>
                  <a:sym typeface="Times"/>
                </a:rPr>
                <a:t>put in its outgoing message buffer.</a:t>
              </a:r>
              <a:endParaRPr b="0" i="0" sz="1400" u="none" cap="none" strike="noStrike">
                <a:solidFill>
                  <a:srgbClr val="000000"/>
                </a:solidFill>
                <a:latin typeface="Arial"/>
                <a:ea typeface="Arial"/>
                <a:cs typeface="Arial"/>
                <a:sym typeface="Arial"/>
              </a:endParaRPr>
            </a:p>
          </p:txBody>
        </p:sp>
        <p:sp>
          <p:nvSpPr>
            <p:cNvPr id="630" name="Google Shape;630;p66"/>
            <p:cNvSpPr txBox="1"/>
            <p:nvPr/>
          </p:nvSpPr>
          <p:spPr>
            <a:xfrm>
              <a:off x="627062" y="4189412"/>
              <a:ext cx="1909800" cy="30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cap="none" strike="noStrike">
                  <a:solidFill>
                    <a:srgbClr val="000000"/>
                  </a:solidFill>
                  <a:latin typeface="Times"/>
                  <a:ea typeface="Times"/>
                  <a:cs typeface="Times"/>
                  <a:sym typeface="Times"/>
                </a:rPr>
                <a:t>Receive-omission</a:t>
              </a:r>
              <a:endParaRPr b="0" i="0" sz="1400" u="none" cap="none" strike="noStrike">
                <a:solidFill>
                  <a:srgbClr val="000000"/>
                </a:solidFill>
                <a:latin typeface="Arial"/>
                <a:ea typeface="Arial"/>
                <a:cs typeface="Arial"/>
                <a:sym typeface="Arial"/>
              </a:endParaRPr>
            </a:p>
          </p:txBody>
        </p:sp>
        <p:sp>
          <p:nvSpPr>
            <p:cNvPr id="631" name="Google Shape;631;p66"/>
            <p:cNvSpPr txBox="1"/>
            <p:nvPr/>
          </p:nvSpPr>
          <p:spPr>
            <a:xfrm>
              <a:off x="2484437" y="4189412"/>
              <a:ext cx="814500" cy="30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cap="none" strike="noStrike">
                  <a:solidFill>
                    <a:srgbClr val="000000"/>
                  </a:solidFill>
                  <a:latin typeface="Times"/>
                  <a:ea typeface="Times"/>
                  <a:cs typeface="Times"/>
                  <a:sym typeface="Times"/>
                </a:rPr>
                <a:t>Process</a:t>
              </a:r>
              <a:endParaRPr b="0" i="0" sz="1400" u="none" cap="none" strike="noStrike">
                <a:solidFill>
                  <a:srgbClr val="000000"/>
                </a:solidFill>
                <a:latin typeface="Arial"/>
                <a:ea typeface="Arial"/>
                <a:cs typeface="Arial"/>
                <a:sym typeface="Arial"/>
              </a:endParaRPr>
            </a:p>
          </p:txBody>
        </p:sp>
        <p:sp>
          <p:nvSpPr>
            <p:cNvPr id="632" name="Google Shape;632;p66"/>
            <p:cNvSpPr txBox="1"/>
            <p:nvPr/>
          </p:nvSpPr>
          <p:spPr>
            <a:xfrm>
              <a:off x="3622675" y="4189412"/>
              <a:ext cx="5372100" cy="30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cap="none" strike="noStrike">
                  <a:solidFill>
                    <a:srgbClr val="000000"/>
                  </a:solidFill>
                  <a:latin typeface="Times"/>
                  <a:ea typeface="Times"/>
                  <a:cs typeface="Times"/>
                  <a:sym typeface="Times"/>
                </a:rPr>
                <a:t>A message is put in a process’s incoming message</a:t>
              </a:r>
              <a:endParaRPr b="0" i="0" sz="1400" u="none" cap="none" strike="noStrike">
                <a:solidFill>
                  <a:srgbClr val="000000"/>
                </a:solidFill>
                <a:latin typeface="Arial"/>
                <a:ea typeface="Arial"/>
                <a:cs typeface="Arial"/>
                <a:sym typeface="Arial"/>
              </a:endParaRPr>
            </a:p>
          </p:txBody>
        </p:sp>
        <p:sp>
          <p:nvSpPr>
            <p:cNvPr id="633" name="Google Shape;633;p66"/>
            <p:cNvSpPr txBox="1"/>
            <p:nvPr/>
          </p:nvSpPr>
          <p:spPr>
            <a:xfrm>
              <a:off x="3622675" y="4464050"/>
              <a:ext cx="4535400" cy="30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cap="none" strike="noStrike">
                  <a:solidFill>
                    <a:srgbClr val="000000"/>
                  </a:solidFill>
                  <a:latin typeface="Times"/>
                  <a:ea typeface="Times"/>
                  <a:cs typeface="Times"/>
                  <a:sym typeface="Times"/>
                </a:rPr>
                <a:t>buffer, but that process does not receive it.</a:t>
              </a:r>
              <a:endParaRPr b="0" i="0" sz="1400" u="none" cap="none" strike="noStrike">
                <a:solidFill>
                  <a:srgbClr val="000000"/>
                </a:solidFill>
                <a:latin typeface="Arial"/>
                <a:ea typeface="Arial"/>
                <a:cs typeface="Arial"/>
                <a:sym typeface="Arial"/>
              </a:endParaRPr>
            </a:p>
          </p:txBody>
        </p:sp>
        <p:sp>
          <p:nvSpPr>
            <p:cNvPr id="634" name="Google Shape;634;p66"/>
            <p:cNvSpPr txBox="1"/>
            <p:nvPr/>
          </p:nvSpPr>
          <p:spPr>
            <a:xfrm>
              <a:off x="627062" y="4738687"/>
              <a:ext cx="992100" cy="30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cap="none" strike="noStrike">
                  <a:solidFill>
                    <a:srgbClr val="000000"/>
                  </a:solidFill>
                  <a:latin typeface="Times"/>
                  <a:ea typeface="Times"/>
                  <a:cs typeface="Times"/>
                  <a:sym typeface="Times"/>
                </a:rPr>
                <a:t>Arbitrary</a:t>
              </a:r>
              <a:endParaRPr b="0" i="0" sz="1400" u="none" cap="none" strike="noStrike">
                <a:solidFill>
                  <a:srgbClr val="000000"/>
                </a:solidFill>
                <a:latin typeface="Arial"/>
                <a:ea typeface="Arial"/>
                <a:cs typeface="Arial"/>
                <a:sym typeface="Arial"/>
              </a:endParaRPr>
            </a:p>
          </p:txBody>
        </p:sp>
        <p:sp>
          <p:nvSpPr>
            <p:cNvPr id="635" name="Google Shape;635;p66"/>
            <p:cNvSpPr txBox="1"/>
            <p:nvPr/>
          </p:nvSpPr>
          <p:spPr>
            <a:xfrm>
              <a:off x="627062" y="5013325"/>
              <a:ext cx="1257300" cy="30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cap="none" strike="noStrike">
                  <a:solidFill>
                    <a:srgbClr val="000000"/>
                  </a:solidFill>
                  <a:latin typeface="Times"/>
                  <a:ea typeface="Times"/>
                  <a:cs typeface="Times"/>
                  <a:sym typeface="Times"/>
                </a:rPr>
                <a:t>(Byzantine)</a:t>
              </a:r>
              <a:endParaRPr b="0" i="0" sz="1400" u="none" cap="none" strike="noStrike">
                <a:solidFill>
                  <a:srgbClr val="000000"/>
                </a:solidFill>
                <a:latin typeface="Arial"/>
                <a:ea typeface="Arial"/>
                <a:cs typeface="Arial"/>
                <a:sym typeface="Arial"/>
              </a:endParaRPr>
            </a:p>
          </p:txBody>
        </p:sp>
        <p:sp>
          <p:nvSpPr>
            <p:cNvPr id="636" name="Google Shape;636;p66"/>
            <p:cNvSpPr txBox="1"/>
            <p:nvPr/>
          </p:nvSpPr>
          <p:spPr>
            <a:xfrm>
              <a:off x="2484437" y="4738687"/>
              <a:ext cx="1101600" cy="30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cap="none" strike="noStrike">
                  <a:solidFill>
                    <a:srgbClr val="000000"/>
                  </a:solidFill>
                  <a:latin typeface="Times"/>
                  <a:ea typeface="Times"/>
                  <a:cs typeface="Times"/>
                  <a:sym typeface="Times"/>
                </a:rPr>
                <a:t>Process or</a:t>
              </a:r>
              <a:endParaRPr b="0" i="0" sz="1400" u="none" cap="none" strike="noStrike">
                <a:solidFill>
                  <a:srgbClr val="000000"/>
                </a:solidFill>
                <a:latin typeface="Arial"/>
                <a:ea typeface="Arial"/>
                <a:cs typeface="Arial"/>
                <a:sym typeface="Arial"/>
              </a:endParaRPr>
            </a:p>
          </p:txBody>
        </p:sp>
        <p:sp>
          <p:nvSpPr>
            <p:cNvPr id="637" name="Google Shape;637;p66"/>
            <p:cNvSpPr txBox="1"/>
            <p:nvPr/>
          </p:nvSpPr>
          <p:spPr>
            <a:xfrm>
              <a:off x="2484437" y="5013325"/>
              <a:ext cx="828600" cy="30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cap="none" strike="noStrike">
                  <a:solidFill>
                    <a:srgbClr val="000000"/>
                  </a:solidFill>
                  <a:latin typeface="Times"/>
                  <a:ea typeface="Times"/>
                  <a:cs typeface="Times"/>
                  <a:sym typeface="Times"/>
                </a:rPr>
                <a:t>channel</a:t>
              </a:r>
              <a:endParaRPr b="0" i="0" sz="1400" u="none" cap="none" strike="noStrike">
                <a:solidFill>
                  <a:srgbClr val="000000"/>
                </a:solidFill>
                <a:latin typeface="Arial"/>
                <a:ea typeface="Arial"/>
                <a:cs typeface="Arial"/>
                <a:sym typeface="Arial"/>
              </a:endParaRPr>
            </a:p>
          </p:txBody>
        </p:sp>
        <p:sp>
          <p:nvSpPr>
            <p:cNvPr id="638" name="Google Shape;638;p66"/>
            <p:cNvSpPr txBox="1"/>
            <p:nvPr/>
          </p:nvSpPr>
          <p:spPr>
            <a:xfrm>
              <a:off x="3622675" y="4738687"/>
              <a:ext cx="5556300" cy="30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cap="none" strike="noStrike">
                  <a:solidFill>
                    <a:srgbClr val="000000"/>
                  </a:solidFill>
                  <a:latin typeface="Times"/>
                  <a:ea typeface="Times"/>
                  <a:cs typeface="Times"/>
                  <a:sym typeface="Times"/>
                </a:rPr>
                <a:t>Process/channel exhibits arbitrary behaviour: it may</a:t>
              </a:r>
              <a:endParaRPr b="0" i="0" sz="1400" u="none" cap="none" strike="noStrike">
                <a:solidFill>
                  <a:srgbClr val="000000"/>
                </a:solidFill>
                <a:latin typeface="Arial"/>
                <a:ea typeface="Arial"/>
                <a:cs typeface="Arial"/>
                <a:sym typeface="Arial"/>
              </a:endParaRPr>
            </a:p>
          </p:txBody>
        </p:sp>
        <p:sp>
          <p:nvSpPr>
            <p:cNvPr id="639" name="Google Shape;639;p66"/>
            <p:cNvSpPr txBox="1"/>
            <p:nvPr/>
          </p:nvSpPr>
          <p:spPr>
            <a:xfrm>
              <a:off x="3622675" y="5013325"/>
              <a:ext cx="5445000" cy="30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cap="none" strike="noStrike">
                  <a:solidFill>
                    <a:srgbClr val="000000"/>
                  </a:solidFill>
                  <a:latin typeface="Times"/>
                  <a:ea typeface="Times"/>
                  <a:cs typeface="Times"/>
                  <a:sym typeface="Times"/>
                </a:rPr>
                <a:t>send/transmit arbitrary messages at arbitrary times,</a:t>
              </a:r>
              <a:endParaRPr b="0" i="0" sz="1400" u="none" cap="none" strike="noStrike">
                <a:solidFill>
                  <a:srgbClr val="000000"/>
                </a:solidFill>
                <a:latin typeface="Arial"/>
                <a:ea typeface="Arial"/>
                <a:cs typeface="Arial"/>
                <a:sym typeface="Arial"/>
              </a:endParaRPr>
            </a:p>
          </p:txBody>
        </p:sp>
        <p:sp>
          <p:nvSpPr>
            <p:cNvPr id="640" name="Google Shape;640;p66"/>
            <p:cNvSpPr txBox="1"/>
            <p:nvPr/>
          </p:nvSpPr>
          <p:spPr>
            <a:xfrm>
              <a:off x="3622675" y="5287962"/>
              <a:ext cx="5223000" cy="30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cap="none" strike="noStrike">
                  <a:solidFill>
                    <a:srgbClr val="000000"/>
                  </a:solidFill>
                  <a:latin typeface="Times"/>
                  <a:ea typeface="Times"/>
                  <a:cs typeface="Times"/>
                  <a:sym typeface="Times"/>
                </a:rPr>
                <a:t>commit omissions; a process may stop or take an</a:t>
              </a:r>
              <a:endParaRPr b="0" i="0" sz="1400" u="none" cap="none" strike="noStrike">
                <a:solidFill>
                  <a:srgbClr val="000000"/>
                </a:solidFill>
                <a:latin typeface="Arial"/>
                <a:ea typeface="Arial"/>
                <a:cs typeface="Arial"/>
                <a:sym typeface="Arial"/>
              </a:endParaRPr>
            </a:p>
          </p:txBody>
        </p:sp>
        <p:sp>
          <p:nvSpPr>
            <p:cNvPr id="641" name="Google Shape;641;p66"/>
            <p:cNvSpPr txBox="1"/>
            <p:nvPr/>
          </p:nvSpPr>
          <p:spPr>
            <a:xfrm>
              <a:off x="3622675" y="5562600"/>
              <a:ext cx="1508100" cy="30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cap="none" strike="noStrike">
                  <a:solidFill>
                    <a:srgbClr val="000000"/>
                  </a:solidFill>
                  <a:latin typeface="Times"/>
                  <a:ea typeface="Times"/>
                  <a:cs typeface="Times"/>
                  <a:sym typeface="Times"/>
                </a:rPr>
                <a:t>incorrect step.</a:t>
              </a:r>
              <a:endParaRPr b="0" i="0" sz="1400" u="none" cap="none" strike="noStrike">
                <a:solidFill>
                  <a:srgbClr val="000000"/>
                </a:solidFill>
                <a:latin typeface="Arial"/>
                <a:ea typeface="Arial"/>
                <a:cs typeface="Arial"/>
                <a:sym typeface="Arial"/>
              </a:endParaRPr>
            </a:p>
          </p:txBody>
        </p:sp>
        <p:cxnSp>
          <p:nvCxnSpPr>
            <p:cNvPr id="642" name="Google Shape;642;p66"/>
            <p:cNvCxnSpPr/>
            <p:nvPr/>
          </p:nvCxnSpPr>
          <p:spPr>
            <a:xfrm>
              <a:off x="615950" y="5864225"/>
              <a:ext cx="1947900" cy="1500"/>
            </a:xfrm>
            <a:prstGeom prst="straightConnector1">
              <a:avLst/>
            </a:prstGeom>
            <a:noFill/>
            <a:ln cap="flat" cmpd="sng" w="36500">
              <a:solidFill>
                <a:srgbClr val="000000"/>
              </a:solidFill>
              <a:prstDash val="solid"/>
              <a:miter lim="800000"/>
              <a:headEnd len="sm" w="sm" type="none"/>
              <a:tailEnd len="sm" w="sm" type="none"/>
            </a:ln>
          </p:spPr>
        </p:cxnSp>
        <p:cxnSp>
          <p:nvCxnSpPr>
            <p:cNvPr id="643" name="Google Shape;643;p66"/>
            <p:cNvCxnSpPr/>
            <p:nvPr/>
          </p:nvCxnSpPr>
          <p:spPr>
            <a:xfrm>
              <a:off x="2587625" y="5864225"/>
              <a:ext cx="998400" cy="1500"/>
            </a:xfrm>
            <a:prstGeom prst="straightConnector1">
              <a:avLst/>
            </a:prstGeom>
            <a:noFill/>
            <a:ln cap="flat" cmpd="sng" w="36500">
              <a:solidFill>
                <a:srgbClr val="000000"/>
              </a:solidFill>
              <a:prstDash val="solid"/>
              <a:miter lim="800000"/>
              <a:headEnd len="sm" w="sm" type="none"/>
              <a:tailEnd len="sm" w="sm" type="none"/>
            </a:ln>
          </p:spPr>
        </p:cxnSp>
        <p:cxnSp>
          <p:nvCxnSpPr>
            <p:cNvPr id="644" name="Google Shape;644;p66"/>
            <p:cNvCxnSpPr/>
            <p:nvPr/>
          </p:nvCxnSpPr>
          <p:spPr>
            <a:xfrm>
              <a:off x="3611562" y="5864225"/>
              <a:ext cx="5643600" cy="1500"/>
            </a:xfrm>
            <a:prstGeom prst="straightConnector1">
              <a:avLst/>
            </a:prstGeom>
            <a:noFill/>
            <a:ln cap="flat" cmpd="sng" w="36500">
              <a:solidFill>
                <a:srgbClr val="000000"/>
              </a:solidFill>
              <a:prstDash val="solid"/>
              <a:miter lim="800000"/>
              <a:headEnd len="sm" w="sm" type="none"/>
              <a:tailEnd len="sm" w="sm" type="none"/>
            </a:ln>
          </p:spPr>
        </p:cxn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9" name="Shape 649"/>
        <p:cNvGrpSpPr/>
        <p:nvPr/>
      </p:nvGrpSpPr>
      <p:grpSpPr>
        <a:xfrm>
          <a:off x="0" y="0"/>
          <a:ext cx="0" cy="0"/>
          <a:chOff x="0" y="0"/>
          <a:chExt cx="0" cy="0"/>
        </a:xfrm>
      </p:grpSpPr>
      <p:sp>
        <p:nvSpPr>
          <p:cNvPr id="650" name="Google Shape;650;p67"/>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Timing failures</a:t>
            </a:r>
            <a:endParaRPr/>
          </a:p>
        </p:txBody>
      </p:sp>
      <p:grpSp>
        <p:nvGrpSpPr>
          <p:cNvPr id="651" name="Google Shape;651;p67"/>
          <p:cNvGrpSpPr/>
          <p:nvPr/>
        </p:nvGrpSpPr>
        <p:grpSpPr>
          <a:xfrm>
            <a:off x="565176" y="2151062"/>
            <a:ext cx="8410894" cy="2049463"/>
            <a:chOff x="612775" y="2151062"/>
            <a:chExt cx="9110587" cy="2049463"/>
          </a:xfrm>
        </p:grpSpPr>
        <p:sp>
          <p:nvSpPr>
            <p:cNvPr id="652" name="Google Shape;652;p67"/>
            <p:cNvSpPr txBox="1"/>
            <p:nvPr/>
          </p:nvSpPr>
          <p:spPr>
            <a:xfrm>
              <a:off x="649287" y="2187575"/>
              <a:ext cx="1787400" cy="30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Times"/>
                <a:buNone/>
              </a:pPr>
              <a:r>
                <a:rPr b="0" i="1" lang="en-US" sz="2000" u="none" cap="none" strike="noStrike">
                  <a:solidFill>
                    <a:srgbClr val="000000"/>
                  </a:solidFill>
                  <a:latin typeface="Times"/>
                  <a:ea typeface="Times"/>
                  <a:cs typeface="Times"/>
                  <a:sym typeface="Times"/>
                </a:rPr>
                <a:t>Class of Failure</a:t>
              </a:r>
              <a:endParaRPr b="0" i="0" sz="1400" u="none" cap="none" strike="noStrike">
                <a:solidFill>
                  <a:srgbClr val="000000"/>
                </a:solidFill>
                <a:latin typeface="Arial"/>
                <a:ea typeface="Arial"/>
                <a:cs typeface="Arial"/>
                <a:sym typeface="Arial"/>
              </a:endParaRPr>
            </a:p>
          </p:txBody>
        </p:sp>
        <p:sp>
          <p:nvSpPr>
            <p:cNvPr id="653" name="Google Shape;653;p67"/>
            <p:cNvSpPr txBox="1"/>
            <p:nvPr/>
          </p:nvSpPr>
          <p:spPr>
            <a:xfrm>
              <a:off x="2593975" y="2187575"/>
              <a:ext cx="747600" cy="30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Times"/>
                <a:buNone/>
              </a:pPr>
              <a:r>
                <a:rPr b="0" i="1" lang="en-US" sz="2000" u="none" cap="none" strike="noStrike">
                  <a:solidFill>
                    <a:srgbClr val="000000"/>
                  </a:solidFill>
                  <a:latin typeface="Times"/>
                  <a:ea typeface="Times"/>
                  <a:cs typeface="Times"/>
                  <a:sym typeface="Times"/>
                </a:rPr>
                <a:t>Affects</a:t>
              </a:r>
              <a:endParaRPr b="0" i="0" sz="1400" u="none" cap="none" strike="noStrike">
                <a:solidFill>
                  <a:srgbClr val="000000"/>
                </a:solidFill>
                <a:latin typeface="Arial"/>
                <a:ea typeface="Arial"/>
                <a:cs typeface="Arial"/>
                <a:sym typeface="Arial"/>
              </a:endParaRPr>
            </a:p>
          </p:txBody>
        </p:sp>
        <p:sp>
          <p:nvSpPr>
            <p:cNvPr id="654" name="Google Shape;654;p67"/>
            <p:cNvSpPr txBox="1"/>
            <p:nvPr/>
          </p:nvSpPr>
          <p:spPr>
            <a:xfrm>
              <a:off x="4513262" y="2187575"/>
              <a:ext cx="1298700" cy="30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Times"/>
                <a:buNone/>
              </a:pPr>
              <a:r>
                <a:rPr b="0" i="1" lang="en-US" sz="2000" u="none" cap="none" strike="noStrike">
                  <a:solidFill>
                    <a:srgbClr val="000000"/>
                  </a:solidFill>
                  <a:latin typeface="Times"/>
                  <a:ea typeface="Times"/>
                  <a:cs typeface="Times"/>
                  <a:sym typeface="Times"/>
                </a:rPr>
                <a:t>Description</a:t>
              </a:r>
              <a:endParaRPr b="0" i="0" sz="1400" u="none" cap="none" strike="noStrike">
                <a:solidFill>
                  <a:srgbClr val="000000"/>
                </a:solidFill>
                <a:latin typeface="Arial"/>
                <a:ea typeface="Arial"/>
                <a:cs typeface="Arial"/>
                <a:sym typeface="Arial"/>
              </a:endParaRPr>
            </a:p>
          </p:txBody>
        </p:sp>
        <p:cxnSp>
          <p:nvCxnSpPr>
            <p:cNvPr id="655" name="Google Shape;655;p67"/>
            <p:cNvCxnSpPr/>
            <p:nvPr/>
          </p:nvCxnSpPr>
          <p:spPr>
            <a:xfrm>
              <a:off x="612775" y="2151062"/>
              <a:ext cx="1944600" cy="1500"/>
            </a:xfrm>
            <a:prstGeom prst="straightConnector1">
              <a:avLst/>
            </a:prstGeom>
            <a:noFill/>
            <a:ln cap="flat" cmpd="sng" w="36500">
              <a:solidFill>
                <a:srgbClr val="000000"/>
              </a:solidFill>
              <a:prstDash val="solid"/>
              <a:miter lim="800000"/>
              <a:headEnd len="sm" w="sm" type="none"/>
              <a:tailEnd len="sm" w="sm" type="none"/>
            </a:ln>
          </p:spPr>
        </p:cxnSp>
        <p:cxnSp>
          <p:nvCxnSpPr>
            <p:cNvPr id="656" name="Google Shape;656;p67"/>
            <p:cNvCxnSpPr/>
            <p:nvPr/>
          </p:nvCxnSpPr>
          <p:spPr>
            <a:xfrm>
              <a:off x="2582862" y="2151062"/>
              <a:ext cx="1895400" cy="1500"/>
            </a:xfrm>
            <a:prstGeom prst="straightConnector1">
              <a:avLst/>
            </a:prstGeom>
            <a:noFill/>
            <a:ln cap="flat" cmpd="sng" w="36500">
              <a:solidFill>
                <a:srgbClr val="000000"/>
              </a:solidFill>
              <a:prstDash val="solid"/>
              <a:miter lim="800000"/>
              <a:headEnd len="sm" w="sm" type="none"/>
              <a:tailEnd len="sm" w="sm" type="none"/>
            </a:ln>
          </p:spPr>
        </p:cxnSp>
        <p:cxnSp>
          <p:nvCxnSpPr>
            <p:cNvPr id="657" name="Google Shape;657;p67"/>
            <p:cNvCxnSpPr/>
            <p:nvPr/>
          </p:nvCxnSpPr>
          <p:spPr>
            <a:xfrm>
              <a:off x="4502150" y="2151062"/>
              <a:ext cx="4738800" cy="1500"/>
            </a:xfrm>
            <a:prstGeom prst="straightConnector1">
              <a:avLst/>
            </a:prstGeom>
            <a:noFill/>
            <a:ln cap="flat" cmpd="sng" w="36500">
              <a:solidFill>
                <a:srgbClr val="000000"/>
              </a:solidFill>
              <a:prstDash val="solid"/>
              <a:miter lim="800000"/>
              <a:headEnd len="sm" w="sm" type="none"/>
              <a:tailEnd len="sm" w="sm" type="none"/>
            </a:ln>
          </p:spPr>
        </p:cxnSp>
        <p:sp>
          <p:nvSpPr>
            <p:cNvPr id="658" name="Google Shape;658;p67"/>
            <p:cNvSpPr txBox="1"/>
            <p:nvPr/>
          </p:nvSpPr>
          <p:spPr>
            <a:xfrm>
              <a:off x="649287" y="2525712"/>
              <a:ext cx="657300" cy="30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cap="none" strike="noStrike">
                  <a:solidFill>
                    <a:srgbClr val="000000"/>
                  </a:solidFill>
                  <a:latin typeface="Times"/>
                  <a:ea typeface="Times"/>
                  <a:cs typeface="Times"/>
                  <a:sym typeface="Times"/>
                </a:rPr>
                <a:t>Clock</a:t>
              </a:r>
              <a:endParaRPr b="0" i="0" sz="1400" u="none" cap="none" strike="noStrike">
                <a:solidFill>
                  <a:srgbClr val="000000"/>
                </a:solidFill>
                <a:latin typeface="Arial"/>
                <a:ea typeface="Arial"/>
                <a:cs typeface="Arial"/>
                <a:sym typeface="Arial"/>
              </a:endParaRPr>
            </a:p>
          </p:txBody>
        </p:sp>
        <p:sp>
          <p:nvSpPr>
            <p:cNvPr id="659" name="Google Shape;659;p67"/>
            <p:cNvSpPr txBox="1"/>
            <p:nvPr/>
          </p:nvSpPr>
          <p:spPr>
            <a:xfrm>
              <a:off x="2593975" y="2525712"/>
              <a:ext cx="841500" cy="30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cap="none" strike="noStrike">
                  <a:solidFill>
                    <a:srgbClr val="000000"/>
                  </a:solidFill>
                  <a:latin typeface="Times"/>
                  <a:ea typeface="Times"/>
                  <a:cs typeface="Times"/>
                  <a:sym typeface="Times"/>
                </a:rPr>
                <a:t>Process</a:t>
              </a:r>
              <a:endParaRPr b="0" i="0" sz="1400" u="none" cap="none" strike="noStrike">
                <a:solidFill>
                  <a:srgbClr val="000000"/>
                </a:solidFill>
                <a:latin typeface="Arial"/>
                <a:ea typeface="Arial"/>
                <a:cs typeface="Arial"/>
                <a:sym typeface="Arial"/>
              </a:endParaRPr>
            </a:p>
          </p:txBody>
        </p:sp>
        <p:sp>
          <p:nvSpPr>
            <p:cNvPr id="660" name="Google Shape;660;p67"/>
            <p:cNvSpPr txBox="1"/>
            <p:nvPr/>
          </p:nvSpPr>
          <p:spPr>
            <a:xfrm>
              <a:off x="4513262" y="2525712"/>
              <a:ext cx="5187900" cy="30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cap="none" strike="noStrike">
                  <a:solidFill>
                    <a:srgbClr val="000000"/>
                  </a:solidFill>
                  <a:latin typeface="Times"/>
                  <a:ea typeface="Times"/>
                  <a:cs typeface="Times"/>
                  <a:sym typeface="Times"/>
                </a:rPr>
                <a:t>Process’s local clock exceeds the bounds on its</a:t>
              </a:r>
              <a:endParaRPr b="0" i="0" sz="1400" u="none" cap="none" strike="noStrike">
                <a:solidFill>
                  <a:srgbClr val="000000"/>
                </a:solidFill>
                <a:latin typeface="Arial"/>
                <a:ea typeface="Arial"/>
                <a:cs typeface="Arial"/>
                <a:sym typeface="Arial"/>
              </a:endParaRPr>
            </a:p>
          </p:txBody>
        </p:sp>
        <p:sp>
          <p:nvSpPr>
            <p:cNvPr id="661" name="Google Shape;661;p67"/>
            <p:cNvSpPr txBox="1"/>
            <p:nvPr/>
          </p:nvSpPr>
          <p:spPr>
            <a:xfrm>
              <a:off x="4513262" y="2798762"/>
              <a:ext cx="2964000" cy="30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cap="none" strike="noStrike">
                  <a:solidFill>
                    <a:srgbClr val="000000"/>
                  </a:solidFill>
                  <a:latin typeface="Times"/>
                  <a:ea typeface="Times"/>
                  <a:cs typeface="Times"/>
                  <a:sym typeface="Times"/>
                </a:rPr>
                <a:t>rate of drift from real time.</a:t>
              </a:r>
              <a:endParaRPr b="0" i="0" sz="1400" u="none" cap="none" strike="noStrike">
                <a:solidFill>
                  <a:srgbClr val="000000"/>
                </a:solidFill>
                <a:latin typeface="Arial"/>
                <a:ea typeface="Arial"/>
                <a:cs typeface="Arial"/>
                <a:sym typeface="Arial"/>
              </a:endParaRPr>
            </a:p>
          </p:txBody>
        </p:sp>
        <p:grpSp>
          <p:nvGrpSpPr>
            <p:cNvPr id="662" name="Google Shape;662;p67"/>
            <p:cNvGrpSpPr/>
            <p:nvPr/>
          </p:nvGrpSpPr>
          <p:grpSpPr>
            <a:xfrm>
              <a:off x="612775" y="2487612"/>
              <a:ext cx="8628175" cy="1500"/>
              <a:chOff x="612775" y="2487612"/>
              <a:chExt cx="8628175" cy="1500"/>
            </a:xfrm>
          </p:grpSpPr>
          <p:cxnSp>
            <p:nvCxnSpPr>
              <p:cNvPr id="663" name="Google Shape;663;p67"/>
              <p:cNvCxnSpPr/>
              <p:nvPr/>
            </p:nvCxnSpPr>
            <p:spPr>
              <a:xfrm>
                <a:off x="612775" y="2487612"/>
                <a:ext cx="1944600" cy="1500"/>
              </a:xfrm>
              <a:prstGeom prst="straightConnector1">
                <a:avLst/>
              </a:prstGeom>
              <a:noFill/>
              <a:ln cap="flat" cmpd="sng" w="36500">
                <a:solidFill>
                  <a:srgbClr val="000000"/>
                </a:solidFill>
                <a:prstDash val="solid"/>
                <a:miter lim="800000"/>
                <a:headEnd len="sm" w="sm" type="none"/>
                <a:tailEnd len="sm" w="sm" type="none"/>
              </a:ln>
            </p:spPr>
          </p:cxnSp>
          <p:cxnSp>
            <p:nvCxnSpPr>
              <p:cNvPr id="664" name="Google Shape;664;p67"/>
              <p:cNvCxnSpPr/>
              <p:nvPr/>
            </p:nvCxnSpPr>
            <p:spPr>
              <a:xfrm>
                <a:off x="2582862" y="2487612"/>
                <a:ext cx="1895400" cy="1500"/>
              </a:xfrm>
              <a:prstGeom prst="straightConnector1">
                <a:avLst/>
              </a:prstGeom>
              <a:noFill/>
              <a:ln cap="flat" cmpd="sng" w="36500">
                <a:solidFill>
                  <a:srgbClr val="000000"/>
                </a:solidFill>
                <a:prstDash val="solid"/>
                <a:miter lim="800000"/>
                <a:headEnd len="sm" w="sm" type="none"/>
                <a:tailEnd len="sm" w="sm" type="none"/>
              </a:ln>
            </p:spPr>
          </p:cxnSp>
          <p:cxnSp>
            <p:nvCxnSpPr>
              <p:cNvPr id="665" name="Google Shape;665;p67"/>
              <p:cNvCxnSpPr/>
              <p:nvPr/>
            </p:nvCxnSpPr>
            <p:spPr>
              <a:xfrm>
                <a:off x="4502150" y="2487612"/>
                <a:ext cx="4738800" cy="1500"/>
              </a:xfrm>
              <a:prstGeom prst="straightConnector1">
                <a:avLst/>
              </a:prstGeom>
              <a:noFill/>
              <a:ln cap="flat" cmpd="sng" w="36500">
                <a:solidFill>
                  <a:srgbClr val="000000"/>
                </a:solidFill>
                <a:prstDash val="solid"/>
                <a:miter lim="800000"/>
                <a:headEnd len="sm" w="sm" type="none"/>
                <a:tailEnd len="sm" w="sm" type="none"/>
              </a:ln>
            </p:spPr>
          </p:cxnSp>
        </p:grpSp>
        <p:sp>
          <p:nvSpPr>
            <p:cNvPr id="666" name="Google Shape;666;p67"/>
            <p:cNvSpPr txBox="1"/>
            <p:nvPr/>
          </p:nvSpPr>
          <p:spPr>
            <a:xfrm>
              <a:off x="649287" y="3073400"/>
              <a:ext cx="1404900" cy="30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cap="none" strike="noStrike">
                  <a:solidFill>
                    <a:srgbClr val="000000"/>
                  </a:solidFill>
                  <a:latin typeface="Times"/>
                  <a:ea typeface="Times"/>
                  <a:cs typeface="Times"/>
                  <a:sym typeface="Times"/>
                </a:rPr>
                <a:t>Performance</a:t>
              </a:r>
              <a:endParaRPr b="0" i="0" sz="1400" u="none" cap="none" strike="noStrike">
                <a:solidFill>
                  <a:srgbClr val="000000"/>
                </a:solidFill>
                <a:latin typeface="Arial"/>
                <a:ea typeface="Arial"/>
                <a:cs typeface="Arial"/>
                <a:sym typeface="Arial"/>
              </a:endParaRPr>
            </a:p>
          </p:txBody>
        </p:sp>
        <p:sp>
          <p:nvSpPr>
            <p:cNvPr id="667" name="Google Shape;667;p67"/>
            <p:cNvSpPr txBox="1"/>
            <p:nvPr/>
          </p:nvSpPr>
          <p:spPr>
            <a:xfrm>
              <a:off x="2593975" y="3073400"/>
              <a:ext cx="841500" cy="30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cap="none" strike="noStrike">
                  <a:solidFill>
                    <a:srgbClr val="000000"/>
                  </a:solidFill>
                  <a:latin typeface="Times"/>
                  <a:ea typeface="Times"/>
                  <a:cs typeface="Times"/>
                  <a:sym typeface="Times"/>
                </a:rPr>
                <a:t>Process</a:t>
              </a:r>
              <a:endParaRPr b="0" i="0" sz="1400" u="none" cap="none" strike="noStrike">
                <a:solidFill>
                  <a:srgbClr val="000000"/>
                </a:solidFill>
                <a:latin typeface="Arial"/>
                <a:ea typeface="Arial"/>
                <a:cs typeface="Arial"/>
                <a:sym typeface="Arial"/>
              </a:endParaRPr>
            </a:p>
          </p:txBody>
        </p:sp>
        <p:sp>
          <p:nvSpPr>
            <p:cNvPr id="668" name="Google Shape;668;p67"/>
            <p:cNvSpPr txBox="1"/>
            <p:nvPr/>
          </p:nvSpPr>
          <p:spPr>
            <a:xfrm>
              <a:off x="4513262" y="3073400"/>
              <a:ext cx="4707000" cy="30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cap="none" strike="noStrike">
                  <a:solidFill>
                    <a:srgbClr val="000000"/>
                  </a:solidFill>
                  <a:latin typeface="Times"/>
                  <a:ea typeface="Times"/>
                  <a:cs typeface="Times"/>
                  <a:sym typeface="Times"/>
                </a:rPr>
                <a:t>Process exceeds the bounds on the interval</a:t>
              </a:r>
              <a:endParaRPr b="0" i="0" sz="1400" u="none" cap="none" strike="noStrike">
                <a:solidFill>
                  <a:srgbClr val="000000"/>
                </a:solidFill>
                <a:latin typeface="Arial"/>
                <a:ea typeface="Arial"/>
                <a:cs typeface="Arial"/>
                <a:sym typeface="Arial"/>
              </a:endParaRPr>
            </a:p>
          </p:txBody>
        </p:sp>
        <p:sp>
          <p:nvSpPr>
            <p:cNvPr id="669" name="Google Shape;669;p67"/>
            <p:cNvSpPr txBox="1"/>
            <p:nvPr/>
          </p:nvSpPr>
          <p:spPr>
            <a:xfrm>
              <a:off x="4513262" y="3348037"/>
              <a:ext cx="2085900" cy="30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cap="none" strike="noStrike">
                  <a:solidFill>
                    <a:srgbClr val="000000"/>
                  </a:solidFill>
                  <a:latin typeface="Times"/>
                  <a:ea typeface="Times"/>
                  <a:cs typeface="Times"/>
                  <a:sym typeface="Times"/>
                </a:rPr>
                <a:t>between two steps.</a:t>
              </a:r>
              <a:endParaRPr b="0" i="0" sz="1400" u="none" cap="none" strike="noStrike">
                <a:solidFill>
                  <a:srgbClr val="000000"/>
                </a:solidFill>
                <a:latin typeface="Arial"/>
                <a:ea typeface="Arial"/>
                <a:cs typeface="Arial"/>
                <a:sym typeface="Arial"/>
              </a:endParaRPr>
            </a:p>
          </p:txBody>
        </p:sp>
        <p:sp>
          <p:nvSpPr>
            <p:cNvPr id="670" name="Google Shape;670;p67"/>
            <p:cNvSpPr txBox="1"/>
            <p:nvPr/>
          </p:nvSpPr>
          <p:spPr>
            <a:xfrm>
              <a:off x="649287" y="3622675"/>
              <a:ext cx="1404900" cy="30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cap="none" strike="noStrike">
                  <a:solidFill>
                    <a:srgbClr val="000000"/>
                  </a:solidFill>
                  <a:latin typeface="Times"/>
                  <a:ea typeface="Times"/>
                  <a:cs typeface="Times"/>
                  <a:sym typeface="Times"/>
                </a:rPr>
                <a:t>Performance</a:t>
              </a:r>
              <a:endParaRPr b="0" i="0" sz="1400" u="none" cap="none" strike="noStrike">
                <a:solidFill>
                  <a:srgbClr val="000000"/>
                </a:solidFill>
                <a:latin typeface="Arial"/>
                <a:ea typeface="Arial"/>
                <a:cs typeface="Arial"/>
                <a:sym typeface="Arial"/>
              </a:endParaRPr>
            </a:p>
          </p:txBody>
        </p:sp>
        <p:sp>
          <p:nvSpPr>
            <p:cNvPr id="671" name="Google Shape;671;p67"/>
            <p:cNvSpPr txBox="1"/>
            <p:nvPr/>
          </p:nvSpPr>
          <p:spPr>
            <a:xfrm>
              <a:off x="2593975" y="3622675"/>
              <a:ext cx="915900" cy="30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cap="none" strike="noStrike">
                  <a:solidFill>
                    <a:srgbClr val="000000"/>
                  </a:solidFill>
                  <a:latin typeface="Times"/>
                  <a:ea typeface="Times"/>
                  <a:cs typeface="Times"/>
                  <a:sym typeface="Times"/>
                </a:rPr>
                <a:t>Channel</a:t>
              </a:r>
              <a:endParaRPr b="0" i="0" sz="1400" u="none" cap="none" strike="noStrike">
                <a:solidFill>
                  <a:srgbClr val="000000"/>
                </a:solidFill>
                <a:latin typeface="Arial"/>
                <a:ea typeface="Arial"/>
                <a:cs typeface="Arial"/>
                <a:sym typeface="Arial"/>
              </a:endParaRPr>
            </a:p>
          </p:txBody>
        </p:sp>
        <p:sp>
          <p:nvSpPr>
            <p:cNvPr id="672" name="Google Shape;672;p67"/>
            <p:cNvSpPr txBox="1"/>
            <p:nvPr/>
          </p:nvSpPr>
          <p:spPr>
            <a:xfrm>
              <a:off x="4513262" y="3622675"/>
              <a:ext cx="5210100" cy="30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cap="none" strike="noStrike">
                  <a:solidFill>
                    <a:srgbClr val="000000"/>
                  </a:solidFill>
                  <a:latin typeface="Times"/>
                  <a:ea typeface="Times"/>
                  <a:cs typeface="Times"/>
                  <a:sym typeface="Times"/>
                </a:rPr>
                <a:t>A message’s transmission takes longer than the</a:t>
              </a:r>
              <a:endParaRPr b="0" i="0" sz="1400" u="none" cap="none" strike="noStrike">
                <a:solidFill>
                  <a:srgbClr val="000000"/>
                </a:solidFill>
                <a:latin typeface="Arial"/>
                <a:ea typeface="Arial"/>
                <a:cs typeface="Arial"/>
                <a:sym typeface="Arial"/>
              </a:endParaRPr>
            </a:p>
          </p:txBody>
        </p:sp>
        <p:sp>
          <p:nvSpPr>
            <p:cNvPr id="673" name="Google Shape;673;p67"/>
            <p:cNvSpPr txBox="1"/>
            <p:nvPr/>
          </p:nvSpPr>
          <p:spPr>
            <a:xfrm>
              <a:off x="4513262" y="3895725"/>
              <a:ext cx="1466700" cy="30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cap="none" strike="noStrike">
                  <a:solidFill>
                    <a:srgbClr val="000000"/>
                  </a:solidFill>
                  <a:latin typeface="Times"/>
                  <a:ea typeface="Times"/>
                  <a:cs typeface="Times"/>
                  <a:sym typeface="Times"/>
                </a:rPr>
                <a:t>stated bound.</a:t>
              </a:r>
              <a:endParaRPr b="0" i="0" sz="1400" u="none" cap="none" strike="noStrike">
                <a:solidFill>
                  <a:srgbClr val="000000"/>
                </a:solidFill>
                <a:latin typeface="Arial"/>
                <a:ea typeface="Arial"/>
                <a:cs typeface="Arial"/>
                <a:sym typeface="Arial"/>
              </a:endParaRPr>
            </a:p>
          </p:txBody>
        </p:sp>
        <p:cxnSp>
          <p:nvCxnSpPr>
            <p:cNvPr id="674" name="Google Shape;674;p67"/>
            <p:cNvCxnSpPr/>
            <p:nvPr/>
          </p:nvCxnSpPr>
          <p:spPr>
            <a:xfrm>
              <a:off x="612775" y="4195762"/>
              <a:ext cx="1944600" cy="1500"/>
            </a:xfrm>
            <a:prstGeom prst="straightConnector1">
              <a:avLst/>
            </a:prstGeom>
            <a:noFill/>
            <a:ln cap="flat" cmpd="sng" w="36500">
              <a:solidFill>
                <a:srgbClr val="000000"/>
              </a:solidFill>
              <a:prstDash val="solid"/>
              <a:miter lim="800000"/>
              <a:headEnd len="sm" w="sm" type="none"/>
              <a:tailEnd len="sm" w="sm" type="none"/>
            </a:ln>
          </p:spPr>
        </p:cxnSp>
        <p:cxnSp>
          <p:nvCxnSpPr>
            <p:cNvPr id="675" name="Google Shape;675;p67"/>
            <p:cNvCxnSpPr/>
            <p:nvPr/>
          </p:nvCxnSpPr>
          <p:spPr>
            <a:xfrm>
              <a:off x="2582862" y="4195762"/>
              <a:ext cx="1895400" cy="1500"/>
            </a:xfrm>
            <a:prstGeom prst="straightConnector1">
              <a:avLst/>
            </a:prstGeom>
            <a:noFill/>
            <a:ln cap="flat" cmpd="sng" w="36500">
              <a:solidFill>
                <a:srgbClr val="000000"/>
              </a:solidFill>
              <a:prstDash val="solid"/>
              <a:miter lim="800000"/>
              <a:headEnd len="sm" w="sm" type="none"/>
              <a:tailEnd len="sm" w="sm" type="none"/>
            </a:ln>
          </p:spPr>
        </p:cxnSp>
        <p:cxnSp>
          <p:nvCxnSpPr>
            <p:cNvPr id="676" name="Google Shape;676;p67"/>
            <p:cNvCxnSpPr/>
            <p:nvPr/>
          </p:nvCxnSpPr>
          <p:spPr>
            <a:xfrm>
              <a:off x="4502150" y="4195762"/>
              <a:ext cx="4738800" cy="1500"/>
            </a:xfrm>
            <a:prstGeom prst="straightConnector1">
              <a:avLst/>
            </a:prstGeom>
            <a:noFill/>
            <a:ln cap="flat" cmpd="sng" w="36500">
              <a:solidFill>
                <a:srgbClr val="000000"/>
              </a:solidFill>
              <a:prstDash val="solid"/>
              <a:miter lim="800000"/>
              <a:headEnd len="sm" w="sm" type="none"/>
              <a:tailEnd len="sm" w="sm" type="none"/>
            </a:ln>
          </p:spPr>
        </p:cxn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1" name="Shape 681"/>
        <p:cNvGrpSpPr/>
        <p:nvPr/>
      </p:nvGrpSpPr>
      <p:grpSpPr>
        <a:xfrm>
          <a:off x="0" y="0"/>
          <a:ext cx="0" cy="0"/>
          <a:chOff x="0" y="0"/>
          <a:chExt cx="0" cy="0"/>
        </a:xfrm>
      </p:grpSpPr>
      <p:sp>
        <p:nvSpPr>
          <p:cNvPr id="682" name="Google Shape;682;p68"/>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Masking Failures</a:t>
            </a:r>
            <a:endParaRPr/>
          </a:p>
        </p:txBody>
      </p:sp>
      <p:sp>
        <p:nvSpPr>
          <p:cNvPr id="683" name="Google Shape;683;p68"/>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1560"/>
              <a:buFont typeface="Noto Sans Symbols"/>
              <a:buChar char="■"/>
            </a:pPr>
            <a:r>
              <a:rPr b="0" i="0" lang="en-US" sz="2600" u="none">
                <a:solidFill>
                  <a:srgbClr val="0000FF"/>
                </a:solidFill>
                <a:latin typeface="Arial"/>
                <a:ea typeface="Arial"/>
                <a:cs typeface="Arial"/>
                <a:sym typeface="Arial"/>
              </a:rPr>
              <a:t>It is possible to construct reliable services from components that exhibit failures.</a:t>
            </a:r>
            <a:endParaRPr/>
          </a:p>
          <a:p>
            <a:pPr indent="-285750" lvl="1" marL="742950" rtl="0" algn="l">
              <a:lnSpc>
                <a:spcPct val="100000"/>
              </a:lnSpc>
              <a:spcBef>
                <a:spcPts val="440"/>
              </a:spcBef>
              <a:spcAft>
                <a:spcPts val="0"/>
              </a:spcAft>
              <a:buClr>
                <a:schemeClr val="hlink"/>
              </a:buClr>
              <a:buSzPts val="1210"/>
              <a:buFont typeface="Noto Sans Symbols"/>
              <a:buChar char="■"/>
            </a:pPr>
            <a:r>
              <a:rPr b="0" i="0" lang="en-US" sz="2200" u="none">
                <a:solidFill>
                  <a:schemeClr val="dk1"/>
                </a:solidFill>
                <a:latin typeface="Arial"/>
                <a:ea typeface="Arial"/>
                <a:cs typeface="Arial"/>
                <a:sym typeface="Arial"/>
              </a:rPr>
              <a:t>For example, multiple servers that hold replicas of data can continue to provide a service when one of them crashes.</a:t>
            </a:r>
            <a:endParaRPr/>
          </a:p>
          <a:p>
            <a:pPr indent="-342900" lvl="0" marL="342900" rtl="0" algn="l">
              <a:lnSpc>
                <a:spcPct val="100000"/>
              </a:lnSpc>
              <a:spcBef>
                <a:spcPts val="520"/>
              </a:spcBef>
              <a:spcAft>
                <a:spcPts val="0"/>
              </a:spcAft>
              <a:buClr>
                <a:schemeClr val="accent2"/>
              </a:buClr>
              <a:buSzPts val="1560"/>
              <a:buFont typeface="Noto Sans Symbols"/>
              <a:buChar char="■"/>
            </a:pPr>
            <a:r>
              <a:rPr b="0" i="0" lang="en-US" sz="2600" u="none">
                <a:solidFill>
                  <a:srgbClr val="0000FF"/>
                </a:solidFill>
                <a:latin typeface="Arial"/>
                <a:ea typeface="Arial"/>
                <a:cs typeface="Arial"/>
                <a:sym typeface="Arial"/>
              </a:rPr>
              <a:t>A knowledge of failure characteristics of a component can enable a new service to be designed to mask the failure of the components on which it depends:</a:t>
            </a:r>
            <a:endParaRPr/>
          </a:p>
          <a:p>
            <a:pPr indent="-285750" lvl="1" marL="742950" rtl="0" algn="l">
              <a:lnSpc>
                <a:spcPct val="100000"/>
              </a:lnSpc>
              <a:spcBef>
                <a:spcPts val="440"/>
              </a:spcBef>
              <a:spcAft>
                <a:spcPts val="0"/>
              </a:spcAft>
              <a:buClr>
                <a:schemeClr val="hlink"/>
              </a:buClr>
              <a:buSzPts val="1210"/>
              <a:buFont typeface="Noto Sans Symbols"/>
              <a:buChar char="■"/>
            </a:pPr>
            <a:r>
              <a:rPr b="0" i="0" lang="en-US" sz="2200" u="none">
                <a:solidFill>
                  <a:schemeClr val="dk1"/>
                </a:solidFill>
                <a:latin typeface="Arial"/>
                <a:ea typeface="Arial"/>
                <a:cs typeface="Arial"/>
                <a:sym typeface="Arial"/>
              </a:rPr>
              <a:t>Checksums are used to mask corrupted messages.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8" name="Shape 688"/>
        <p:cNvGrpSpPr/>
        <p:nvPr/>
      </p:nvGrpSpPr>
      <p:grpSpPr>
        <a:xfrm>
          <a:off x="0" y="0"/>
          <a:ext cx="0" cy="0"/>
          <a:chOff x="0" y="0"/>
          <a:chExt cx="0" cy="0"/>
        </a:xfrm>
      </p:grpSpPr>
      <p:sp>
        <p:nvSpPr>
          <p:cNvPr id="689" name="Google Shape;689;p69"/>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Security Model</a:t>
            </a:r>
            <a:endParaRPr/>
          </a:p>
        </p:txBody>
      </p:sp>
      <p:sp>
        <p:nvSpPr>
          <p:cNvPr id="690" name="Google Shape;690;p69"/>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1800"/>
              <a:buFont typeface="Noto Sans Symbols"/>
              <a:buChar char="■"/>
            </a:pPr>
            <a:r>
              <a:rPr b="0" i="0" lang="en-US" sz="3000" u="none">
                <a:solidFill>
                  <a:srgbClr val="0000FF"/>
                </a:solidFill>
                <a:latin typeface="Arial"/>
                <a:ea typeface="Arial"/>
                <a:cs typeface="Arial"/>
                <a:sym typeface="Arial"/>
              </a:rPr>
              <a:t>The security of a DS can be achieved by </a:t>
            </a:r>
            <a:r>
              <a:rPr b="0" i="0" lang="en-US" sz="3000" u="none">
                <a:solidFill>
                  <a:srgbClr val="FF0000"/>
                </a:solidFill>
                <a:latin typeface="Arial"/>
                <a:ea typeface="Arial"/>
                <a:cs typeface="Arial"/>
                <a:sym typeface="Arial"/>
              </a:rPr>
              <a:t>securing</a:t>
            </a:r>
            <a:r>
              <a:rPr b="0" i="0" lang="en-US" sz="3000" u="none">
                <a:solidFill>
                  <a:srgbClr val="0000FF"/>
                </a:solidFill>
                <a:latin typeface="Arial"/>
                <a:ea typeface="Arial"/>
                <a:cs typeface="Arial"/>
                <a:sym typeface="Arial"/>
              </a:rPr>
              <a:t> the </a:t>
            </a:r>
            <a:r>
              <a:rPr b="0" i="0" lang="en-US" sz="3000" u="none">
                <a:solidFill>
                  <a:srgbClr val="FF0000"/>
                </a:solidFill>
                <a:latin typeface="Arial"/>
                <a:ea typeface="Arial"/>
                <a:cs typeface="Arial"/>
                <a:sym typeface="Arial"/>
              </a:rPr>
              <a:t>processes</a:t>
            </a:r>
            <a:r>
              <a:rPr b="0" i="0" lang="en-US" sz="3000" u="none">
                <a:solidFill>
                  <a:srgbClr val="0000FF"/>
                </a:solidFill>
                <a:latin typeface="Arial"/>
                <a:ea typeface="Arial"/>
                <a:cs typeface="Arial"/>
                <a:sym typeface="Arial"/>
              </a:rPr>
              <a:t> and the </a:t>
            </a:r>
            <a:r>
              <a:rPr b="0" i="0" lang="en-US" sz="3000" u="none">
                <a:solidFill>
                  <a:srgbClr val="FF0000"/>
                </a:solidFill>
                <a:latin typeface="Arial"/>
                <a:ea typeface="Arial"/>
                <a:cs typeface="Arial"/>
                <a:sym typeface="Arial"/>
              </a:rPr>
              <a:t>channels</a:t>
            </a:r>
            <a:r>
              <a:rPr b="0" i="0" lang="en-US" sz="3000" u="none">
                <a:solidFill>
                  <a:srgbClr val="0000FF"/>
                </a:solidFill>
                <a:latin typeface="Arial"/>
                <a:ea typeface="Arial"/>
                <a:cs typeface="Arial"/>
                <a:sym typeface="Arial"/>
              </a:rPr>
              <a:t> used in their interactions and by </a:t>
            </a:r>
            <a:r>
              <a:rPr b="0" i="0" lang="en-US" sz="3000" u="none">
                <a:solidFill>
                  <a:srgbClr val="FF0000"/>
                </a:solidFill>
                <a:latin typeface="Arial"/>
                <a:ea typeface="Arial"/>
                <a:cs typeface="Arial"/>
                <a:sym typeface="Arial"/>
              </a:rPr>
              <a:t>protecting the objects</a:t>
            </a:r>
            <a:r>
              <a:rPr b="0" i="0" lang="en-US" sz="3000" u="none">
                <a:solidFill>
                  <a:srgbClr val="0000FF"/>
                </a:solidFill>
                <a:latin typeface="Arial"/>
                <a:ea typeface="Arial"/>
                <a:cs typeface="Arial"/>
                <a:sym typeface="Arial"/>
              </a:rPr>
              <a:t> that they encapsulate against unauthorized access.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5" name="Shape 695"/>
        <p:cNvGrpSpPr/>
        <p:nvPr/>
      </p:nvGrpSpPr>
      <p:grpSpPr>
        <a:xfrm>
          <a:off x="0" y="0"/>
          <a:ext cx="0" cy="0"/>
          <a:chOff x="0" y="0"/>
          <a:chExt cx="0" cy="0"/>
        </a:xfrm>
      </p:grpSpPr>
      <p:sp>
        <p:nvSpPr>
          <p:cNvPr id="696" name="Google Shape;696;p70"/>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Protecting Objects: Objects and principals</a:t>
            </a:r>
            <a:endParaRPr/>
          </a:p>
        </p:txBody>
      </p:sp>
      <p:sp>
        <p:nvSpPr>
          <p:cNvPr id="697" name="Google Shape;697;p70"/>
          <p:cNvSpPr txBox="1"/>
          <p:nvPr>
            <p:ph idx="1" type="body"/>
          </p:nvPr>
        </p:nvSpPr>
        <p:spPr>
          <a:xfrm>
            <a:off x="609600" y="5181600"/>
            <a:ext cx="8305800" cy="14478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accent2"/>
              </a:buClr>
              <a:buSzPts val="1140"/>
              <a:buFont typeface="Noto Sans Symbols"/>
              <a:buChar char="■"/>
            </a:pPr>
            <a:r>
              <a:rPr b="0" i="0" lang="en-US" sz="1900" u="none">
                <a:solidFill>
                  <a:srgbClr val="0000FF"/>
                </a:solidFill>
                <a:latin typeface="Arial"/>
                <a:ea typeface="Arial"/>
                <a:cs typeface="Arial"/>
                <a:sym typeface="Arial"/>
              </a:rPr>
              <a:t>Use </a:t>
            </a:r>
            <a:r>
              <a:rPr b="0" i="0" lang="en-US" sz="1900" u="none">
                <a:solidFill>
                  <a:srgbClr val="FF0000"/>
                </a:solidFill>
                <a:latin typeface="Arial"/>
                <a:ea typeface="Arial"/>
                <a:cs typeface="Arial"/>
                <a:sym typeface="Arial"/>
              </a:rPr>
              <a:t>“access rights” </a:t>
            </a:r>
            <a:r>
              <a:rPr b="0" i="0" lang="en-US" sz="1900" u="none">
                <a:solidFill>
                  <a:srgbClr val="0000FF"/>
                </a:solidFill>
                <a:latin typeface="Arial"/>
                <a:ea typeface="Arial"/>
                <a:cs typeface="Arial"/>
                <a:sym typeface="Arial"/>
              </a:rPr>
              <a:t>that define who is allowed to perform operation on a object.</a:t>
            </a:r>
            <a:endParaRPr/>
          </a:p>
          <a:p>
            <a:pPr indent="-342900" lvl="0" marL="342900" rtl="0" algn="l">
              <a:lnSpc>
                <a:spcPct val="80000"/>
              </a:lnSpc>
              <a:spcBef>
                <a:spcPts val="380"/>
              </a:spcBef>
              <a:spcAft>
                <a:spcPts val="0"/>
              </a:spcAft>
              <a:buClr>
                <a:schemeClr val="accent2"/>
              </a:buClr>
              <a:buSzPts val="1140"/>
              <a:buFont typeface="Noto Sans Symbols"/>
              <a:buChar char="■"/>
            </a:pPr>
            <a:r>
              <a:rPr b="0" i="0" lang="en-US" sz="1900" u="none">
                <a:solidFill>
                  <a:srgbClr val="0000FF"/>
                </a:solidFill>
                <a:latin typeface="Arial"/>
                <a:ea typeface="Arial"/>
                <a:cs typeface="Arial"/>
                <a:sym typeface="Arial"/>
              </a:rPr>
              <a:t>The server should verify the identity of the principal (user) behind each operation and checking that they have sufficient access rights to perform the requested operation on the particular object, rejecting those who do not.</a:t>
            </a:r>
            <a:endParaRPr/>
          </a:p>
        </p:txBody>
      </p:sp>
      <p:pic>
        <p:nvPicPr>
          <p:cNvPr id="698" name="Google Shape;698;p70"/>
          <p:cNvPicPr preferRelativeResize="0"/>
          <p:nvPr/>
        </p:nvPicPr>
        <p:blipFill rotWithShape="1">
          <a:blip r:embed="rId3">
            <a:alphaModFix/>
          </a:blip>
          <a:srcRect b="0" l="0" r="0" t="0"/>
          <a:stretch/>
        </p:blipFill>
        <p:spPr>
          <a:xfrm>
            <a:off x="498475" y="1957387"/>
            <a:ext cx="8093076" cy="28067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3" name="Shape 703"/>
        <p:cNvGrpSpPr/>
        <p:nvPr/>
      </p:nvGrpSpPr>
      <p:grpSpPr>
        <a:xfrm>
          <a:off x="0" y="0"/>
          <a:ext cx="0" cy="0"/>
          <a:chOff x="0" y="0"/>
          <a:chExt cx="0" cy="0"/>
        </a:xfrm>
      </p:grpSpPr>
      <p:sp>
        <p:nvSpPr>
          <p:cNvPr id="704" name="Google Shape;704;p71"/>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The enemy </a:t>
            </a:r>
            <a:endParaRPr/>
          </a:p>
        </p:txBody>
      </p:sp>
      <p:sp>
        <p:nvSpPr>
          <p:cNvPr id="705" name="Google Shape;705;p71"/>
          <p:cNvSpPr txBox="1"/>
          <p:nvPr>
            <p:ph idx="1" type="body"/>
          </p:nvPr>
        </p:nvSpPr>
        <p:spPr>
          <a:xfrm>
            <a:off x="609600" y="5181600"/>
            <a:ext cx="8305800" cy="12192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accent2"/>
              </a:buClr>
              <a:buSzPts val="1140"/>
              <a:buFont typeface="Noto Sans Symbols"/>
              <a:buChar char="■"/>
            </a:pPr>
            <a:r>
              <a:rPr b="0" i="0" lang="en-US" sz="1900" u="none">
                <a:solidFill>
                  <a:srgbClr val="0000FF"/>
                </a:solidFill>
                <a:latin typeface="Arial"/>
                <a:ea typeface="Arial"/>
                <a:cs typeface="Arial"/>
                <a:sym typeface="Arial"/>
              </a:rPr>
              <a:t>To model security threats, we postulate an enemy that is capable of sending any process or reading/copying message between a pair of processes</a:t>
            </a:r>
            <a:endParaRPr/>
          </a:p>
          <a:p>
            <a:pPr indent="-342900" lvl="0" marL="342900" rtl="0" algn="l">
              <a:lnSpc>
                <a:spcPct val="80000"/>
              </a:lnSpc>
              <a:spcBef>
                <a:spcPts val="360"/>
              </a:spcBef>
              <a:spcAft>
                <a:spcPts val="0"/>
              </a:spcAft>
              <a:buClr>
                <a:schemeClr val="accent2"/>
              </a:buClr>
              <a:buSzPts val="1080"/>
              <a:buFont typeface="Noto Sans Symbols"/>
              <a:buChar char="■"/>
            </a:pPr>
            <a:r>
              <a:rPr b="0" i="0" lang="en-US" sz="1800" u="none">
                <a:solidFill>
                  <a:srgbClr val="0000FF"/>
                </a:solidFill>
                <a:latin typeface="Arial"/>
                <a:ea typeface="Arial"/>
                <a:cs typeface="Arial"/>
                <a:sym typeface="Arial"/>
              </a:rPr>
              <a:t>Threats form a potential enemy: threats to processes, threats to communication channels, and denial of service.</a:t>
            </a:r>
            <a:endParaRPr/>
          </a:p>
        </p:txBody>
      </p:sp>
      <p:grpSp>
        <p:nvGrpSpPr>
          <p:cNvPr id="706" name="Google Shape;706;p71"/>
          <p:cNvGrpSpPr/>
          <p:nvPr/>
        </p:nvGrpSpPr>
        <p:grpSpPr>
          <a:xfrm>
            <a:off x="866761" y="2159000"/>
            <a:ext cx="7270563" cy="2519363"/>
            <a:chOff x="938212" y="2159000"/>
            <a:chExt cx="7877100" cy="2519363"/>
          </a:xfrm>
        </p:grpSpPr>
        <p:sp>
          <p:nvSpPr>
            <p:cNvPr id="707" name="Google Shape;707;p71"/>
            <p:cNvSpPr/>
            <p:nvPr/>
          </p:nvSpPr>
          <p:spPr>
            <a:xfrm>
              <a:off x="2606675" y="2686050"/>
              <a:ext cx="4510088" cy="1992313"/>
            </a:xfrm>
            <a:custGeom>
              <a:rect b="b" l="l" r="r" t="t"/>
              <a:pathLst>
                <a:path extrusionOk="0" h="1255" w="2841">
                  <a:moveTo>
                    <a:pt x="2472" y="111"/>
                  </a:moveTo>
                  <a:lnTo>
                    <a:pt x="2011" y="74"/>
                  </a:lnTo>
                  <a:lnTo>
                    <a:pt x="1568" y="0"/>
                  </a:lnTo>
                  <a:lnTo>
                    <a:pt x="1236" y="0"/>
                  </a:lnTo>
                  <a:lnTo>
                    <a:pt x="904" y="37"/>
                  </a:lnTo>
                  <a:lnTo>
                    <a:pt x="259" y="129"/>
                  </a:lnTo>
                  <a:lnTo>
                    <a:pt x="111" y="185"/>
                  </a:lnTo>
                  <a:lnTo>
                    <a:pt x="56" y="314"/>
                  </a:lnTo>
                  <a:lnTo>
                    <a:pt x="19" y="609"/>
                  </a:lnTo>
                  <a:lnTo>
                    <a:pt x="0" y="775"/>
                  </a:lnTo>
                  <a:lnTo>
                    <a:pt x="93" y="923"/>
                  </a:lnTo>
                  <a:lnTo>
                    <a:pt x="406" y="1125"/>
                  </a:lnTo>
                  <a:lnTo>
                    <a:pt x="591" y="1199"/>
                  </a:lnTo>
                  <a:lnTo>
                    <a:pt x="775" y="1236"/>
                  </a:lnTo>
                  <a:lnTo>
                    <a:pt x="1181" y="1255"/>
                  </a:lnTo>
                  <a:lnTo>
                    <a:pt x="1993" y="1181"/>
                  </a:lnTo>
                  <a:lnTo>
                    <a:pt x="2306" y="1144"/>
                  </a:lnTo>
                  <a:lnTo>
                    <a:pt x="2601" y="1033"/>
                  </a:lnTo>
                  <a:lnTo>
                    <a:pt x="2712" y="941"/>
                  </a:lnTo>
                  <a:lnTo>
                    <a:pt x="2804" y="812"/>
                  </a:lnTo>
                  <a:lnTo>
                    <a:pt x="2841" y="683"/>
                  </a:lnTo>
                  <a:lnTo>
                    <a:pt x="2823" y="535"/>
                  </a:lnTo>
                  <a:lnTo>
                    <a:pt x="2730" y="259"/>
                  </a:lnTo>
                  <a:lnTo>
                    <a:pt x="2638" y="166"/>
                  </a:lnTo>
                  <a:lnTo>
                    <a:pt x="2491" y="129"/>
                  </a:lnTo>
                  <a:lnTo>
                    <a:pt x="2472" y="111"/>
                  </a:lnTo>
                  <a:close/>
                </a:path>
              </a:pathLst>
            </a:custGeom>
            <a:solidFill>
              <a:srgbClr val="FFDC99"/>
            </a:solidFill>
            <a:ln cap="flat" cmpd="sng" w="42850">
              <a:solidFill>
                <a:srgbClr val="FFDC9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708" name="Google Shape;708;p71"/>
            <p:cNvSpPr/>
            <p:nvPr/>
          </p:nvSpPr>
          <p:spPr>
            <a:xfrm>
              <a:off x="3954462" y="2722562"/>
              <a:ext cx="2079600" cy="703200"/>
            </a:xfrm>
            <a:prstGeom prst="ellipse">
              <a:avLst/>
            </a:prstGeom>
            <a:solidFill>
              <a:schemeClr val="lt1"/>
            </a:solidFill>
            <a:ln cap="flat" cmpd="sng" w="1016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709" name="Google Shape;709;p71"/>
            <p:cNvSpPr txBox="1"/>
            <p:nvPr/>
          </p:nvSpPr>
          <p:spPr>
            <a:xfrm>
              <a:off x="3838575" y="3900487"/>
              <a:ext cx="2805000" cy="288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Communication channel</a:t>
              </a:r>
              <a:endParaRPr b="0" i="0" sz="1400" u="none" cap="none" strike="noStrike">
                <a:solidFill>
                  <a:srgbClr val="000000"/>
                </a:solidFill>
                <a:latin typeface="Arial"/>
                <a:ea typeface="Arial"/>
                <a:cs typeface="Arial"/>
                <a:sym typeface="Arial"/>
              </a:endParaRPr>
            </a:p>
          </p:txBody>
        </p:sp>
        <p:sp>
          <p:nvSpPr>
            <p:cNvPr id="710" name="Google Shape;710;p71"/>
            <p:cNvSpPr txBox="1"/>
            <p:nvPr/>
          </p:nvSpPr>
          <p:spPr>
            <a:xfrm>
              <a:off x="3043237" y="2197100"/>
              <a:ext cx="973200" cy="288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Copy of </a:t>
              </a:r>
              <a:endParaRPr b="0" i="0" sz="1400" u="none" cap="none" strike="noStrike">
                <a:solidFill>
                  <a:srgbClr val="000000"/>
                </a:solidFill>
                <a:latin typeface="Arial"/>
                <a:ea typeface="Arial"/>
                <a:cs typeface="Arial"/>
                <a:sym typeface="Arial"/>
              </a:endParaRPr>
            </a:p>
          </p:txBody>
        </p:sp>
        <p:sp>
          <p:nvSpPr>
            <p:cNvPr id="711" name="Google Shape;711;p71"/>
            <p:cNvSpPr txBox="1"/>
            <p:nvPr/>
          </p:nvSpPr>
          <p:spPr>
            <a:xfrm>
              <a:off x="4051300" y="2173287"/>
              <a:ext cx="241200" cy="320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100"/>
                <a:buFont typeface="Arial"/>
                <a:buNone/>
              </a:pPr>
              <a:r>
                <a:rPr b="0" i="1" lang="en-US" sz="2100" u="none" cap="none" strike="noStrike">
                  <a:solidFill>
                    <a:srgbClr val="00000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712" name="Google Shape;712;p71"/>
            <p:cNvSpPr/>
            <p:nvPr/>
          </p:nvSpPr>
          <p:spPr>
            <a:xfrm>
              <a:off x="7262812" y="3184525"/>
              <a:ext cx="1552500" cy="966900"/>
            </a:xfrm>
            <a:prstGeom prst="ellipse">
              <a:avLst/>
            </a:prstGeom>
            <a:solidFill>
              <a:srgbClr val="FFFFFF"/>
            </a:solidFill>
            <a:ln cap="flat" cmpd="sng" w="4285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713" name="Google Shape;713;p71"/>
            <p:cNvSpPr/>
            <p:nvPr/>
          </p:nvSpPr>
          <p:spPr>
            <a:xfrm>
              <a:off x="938212" y="3271837"/>
              <a:ext cx="1493700" cy="820800"/>
            </a:xfrm>
            <a:prstGeom prst="ellipse">
              <a:avLst/>
            </a:prstGeom>
            <a:solidFill>
              <a:srgbClr val="FFFFFF"/>
            </a:solidFill>
            <a:ln cap="flat" cmpd="sng" w="4285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cxnSp>
          <p:nvCxnSpPr>
            <p:cNvPr id="714" name="Google Shape;714;p71"/>
            <p:cNvCxnSpPr/>
            <p:nvPr/>
          </p:nvCxnSpPr>
          <p:spPr>
            <a:xfrm>
              <a:off x="2373312" y="3535362"/>
              <a:ext cx="4948200" cy="1500"/>
            </a:xfrm>
            <a:prstGeom prst="straightConnector1">
              <a:avLst/>
            </a:prstGeom>
            <a:noFill/>
            <a:ln cap="flat" cmpd="sng" w="42850">
              <a:solidFill>
                <a:srgbClr val="000000"/>
              </a:solidFill>
              <a:prstDash val="solid"/>
              <a:miter lim="800000"/>
              <a:headEnd len="sm" w="sm" type="none"/>
              <a:tailEnd len="sm" w="sm" type="none"/>
            </a:ln>
          </p:spPr>
        </p:cxnSp>
        <p:cxnSp>
          <p:nvCxnSpPr>
            <p:cNvPr id="715" name="Google Shape;715;p71"/>
            <p:cNvCxnSpPr/>
            <p:nvPr/>
          </p:nvCxnSpPr>
          <p:spPr>
            <a:xfrm>
              <a:off x="2373312" y="3798887"/>
              <a:ext cx="4948200" cy="1500"/>
            </a:xfrm>
            <a:prstGeom prst="straightConnector1">
              <a:avLst/>
            </a:prstGeom>
            <a:noFill/>
            <a:ln cap="flat" cmpd="sng" w="42850">
              <a:solidFill>
                <a:srgbClr val="000000"/>
              </a:solidFill>
              <a:prstDash val="solid"/>
              <a:miter lim="800000"/>
              <a:headEnd len="sm" w="sm" type="none"/>
              <a:tailEnd len="sm" w="sm" type="none"/>
            </a:ln>
          </p:spPr>
        </p:cxnSp>
        <p:sp>
          <p:nvSpPr>
            <p:cNvPr id="716" name="Google Shape;716;p71"/>
            <p:cNvSpPr txBox="1"/>
            <p:nvPr/>
          </p:nvSpPr>
          <p:spPr>
            <a:xfrm>
              <a:off x="1135062" y="3514725"/>
              <a:ext cx="1016100" cy="288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Process </a:t>
              </a:r>
              <a:endParaRPr b="0" i="0" sz="1400" u="none" cap="none" strike="noStrike">
                <a:solidFill>
                  <a:srgbClr val="000000"/>
                </a:solidFill>
                <a:latin typeface="Arial"/>
                <a:ea typeface="Arial"/>
                <a:cs typeface="Arial"/>
                <a:sym typeface="Arial"/>
              </a:endParaRPr>
            </a:p>
          </p:txBody>
        </p:sp>
        <p:sp>
          <p:nvSpPr>
            <p:cNvPr id="717" name="Google Shape;717;p71"/>
            <p:cNvSpPr txBox="1"/>
            <p:nvPr/>
          </p:nvSpPr>
          <p:spPr>
            <a:xfrm>
              <a:off x="2046287" y="3490912"/>
              <a:ext cx="158700" cy="320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100"/>
                <a:buFont typeface="Arial"/>
                <a:buNone/>
              </a:pPr>
              <a:r>
                <a:rPr b="0" i="1" lang="en-US" sz="2100" u="none" cap="none" strike="noStrike">
                  <a:solidFill>
                    <a:srgbClr val="000000"/>
                  </a:solidFill>
                  <a:latin typeface="Arial"/>
                  <a:ea typeface="Arial"/>
                  <a:cs typeface="Arial"/>
                  <a:sym typeface="Arial"/>
                </a:rPr>
                <a:t>p</a:t>
              </a:r>
              <a:endParaRPr b="0" i="0" sz="1400" u="none" cap="none" strike="noStrike">
                <a:solidFill>
                  <a:srgbClr val="000000"/>
                </a:solidFill>
                <a:latin typeface="Arial"/>
                <a:ea typeface="Arial"/>
                <a:cs typeface="Arial"/>
                <a:sym typeface="Arial"/>
              </a:endParaRPr>
            </a:p>
          </p:txBody>
        </p:sp>
        <p:sp>
          <p:nvSpPr>
            <p:cNvPr id="718" name="Google Shape;718;p71"/>
            <p:cNvSpPr txBox="1"/>
            <p:nvPr/>
          </p:nvSpPr>
          <p:spPr>
            <a:xfrm>
              <a:off x="7534275" y="3544887"/>
              <a:ext cx="1016100" cy="288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Process </a:t>
              </a:r>
              <a:endParaRPr b="0" i="0" sz="1400" u="none" cap="none" strike="noStrike">
                <a:solidFill>
                  <a:srgbClr val="000000"/>
                </a:solidFill>
                <a:latin typeface="Arial"/>
                <a:ea typeface="Arial"/>
                <a:cs typeface="Arial"/>
                <a:sym typeface="Arial"/>
              </a:endParaRPr>
            </a:p>
          </p:txBody>
        </p:sp>
        <p:sp>
          <p:nvSpPr>
            <p:cNvPr id="719" name="Google Shape;719;p71"/>
            <p:cNvSpPr txBox="1"/>
            <p:nvPr/>
          </p:nvSpPr>
          <p:spPr>
            <a:xfrm>
              <a:off x="8445500" y="3521075"/>
              <a:ext cx="160200" cy="320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100"/>
                <a:buFont typeface="Arial"/>
                <a:buNone/>
              </a:pPr>
              <a:r>
                <a:rPr b="0" i="1" lang="en-US" sz="2100" u="none" cap="none" strike="noStrike">
                  <a:solidFill>
                    <a:srgbClr val="000000"/>
                  </a:solidFill>
                  <a:latin typeface="Arial"/>
                  <a:ea typeface="Arial"/>
                  <a:cs typeface="Arial"/>
                  <a:sym typeface="Arial"/>
                </a:rPr>
                <a:t>q</a:t>
              </a:r>
              <a:endParaRPr b="0" i="0" sz="1400" u="none" cap="none" strike="noStrike">
                <a:solidFill>
                  <a:srgbClr val="000000"/>
                </a:solidFill>
                <a:latin typeface="Arial"/>
                <a:ea typeface="Arial"/>
                <a:cs typeface="Arial"/>
                <a:sym typeface="Arial"/>
              </a:endParaRPr>
            </a:p>
          </p:txBody>
        </p:sp>
        <p:sp>
          <p:nvSpPr>
            <p:cNvPr id="720" name="Google Shape;720;p71"/>
            <p:cNvSpPr txBox="1"/>
            <p:nvPr/>
          </p:nvSpPr>
          <p:spPr>
            <a:xfrm>
              <a:off x="3101975" y="3490912"/>
              <a:ext cx="241200" cy="320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100"/>
                <a:buFont typeface="Arial"/>
                <a:buNone/>
              </a:pPr>
              <a:r>
                <a:rPr b="0" i="1" lang="en-US" sz="2100" u="none" cap="none" strike="noStrike">
                  <a:solidFill>
                    <a:srgbClr val="00000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721" name="Google Shape;721;p71"/>
            <p:cNvSpPr/>
            <p:nvPr/>
          </p:nvSpPr>
          <p:spPr>
            <a:xfrm>
              <a:off x="3808412" y="3594100"/>
              <a:ext cx="117475" cy="146050"/>
            </a:xfrm>
            <a:custGeom>
              <a:rect b="b" l="l" r="r" t="t"/>
              <a:pathLst>
                <a:path extrusionOk="0" h="92" w="74">
                  <a:moveTo>
                    <a:pt x="0" y="37"/>
                  </a:moveTo>
                  <a:lnTo>
                    <a:pt x="0" y="0"/>
                  </a:lnTo>
                  <a:lnTo>
                    <a:pt x="74" y="37"/>
                  </a:lnTo>
                  <a:lnTo>
                    <a:pt x="0" y="92"/>
                  </a:lnTo>
                  <a:lnTo>
                    <a:pt x="0" y="37"/>
                  </a:lnTo>
                  <a:close/>
                </a:path>
              </a:pathLst>
            </a:custGeom>
            <a:solidFill>
              <a:srgbClr val="000000"/>
            </a:solidFill>
            <a:ln cap="flat" cmpd="sng" w="428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cxnSp>
          <p:nvCxnSpPr>
            <p:cNvPr id="722" name="Google Shape;722;p71"/>
            <p:cNvCxnSpPr/>
            <p:nvPr/>
          </p:nvCxnSpPr>
          <p:spPr>
            <a:xfrm>
              <a:off x="3398837" y="3652837"/>
              <a:ext cx="409500" cy="1500"/>
            </a:xfrm>
            <a:prstGeom prst="straightConnector1">
              <a:avLst/>
            </a:prstGeom>
            <a:noFill/>
            <a:ln cap="flat" cmpd="sng" w="42850">
              <a:solidFill>
                <a:srgbClr val="000000"/>
              </a:solidFill>
              <a:prstDash val="solid"/>
              <a:miter lim="800000"/>
              <a:headEnd len="sm" w="sm" type="none"/>
              <a:tailEnd len="sm" w="sm" type="none"/>
            </a:ln>
          </p:spPr>
        </p:cxnSp>
        <p:sp>
          <p:nvSpPr>
            <p:cNvPr id="723" name="Google Shape;723;p71"/>
            <p:cNvSpPr txBox="1"/>
            <p:nvPr/>
          </p:nvSpPr>
          <p:spPr>
            <a:xfrm>
              <a:off x="4411662" y="2913062"/>
              <a:ext cx="1308000" cy="288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The enemy</a:t>
              </a:r>
              <a:endParaRPr b="0" i="0" sz="1400" u="none" cap="none" strike="noStrike">
                <a:solidFill>
                  <a:srgbClr val="000000"/>
                </a:solidFill>
                <a:latin typeface="Arial"/>
                <a:ea typeface="Arial"/>
                <a:cs typeface="Arial"/>
                <a:sym typeface="Arial"/>
              </a:endParaRPr>
            </a:p>
          </p:txBody>
        </p:sp>
        <p:sp>
          <p:nvSpPr>
            <p:cNvPr id="724" name="Google Shape;724;p71"/>
            <p:cNvSpPr txBox="1"/>
            <p:nvPr/>
          </p:nvSpPr>
          <p:spPr>
            <a:xfrm>
              <a:off x="2987675" y="2159000"/>
              <a:ext cx="1424100" cy="381000"/>
            </a:xfrm>
            <a:prstGeom prst="rect">
              <a:avLst/>
            </a:prstGeom>
            <a:noFill/>
            <a:ln cap="flat" cmpd="sng" w="4285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725" name="Google Shape;725;p71"/>
            <p:cNvSpPr/>
            <p:nvPr/>
          </p:nvSpPr>
          <p:spPr>
            <a:xfrm>
              <a:off x="7029450" y="3594100"/>
              <a:ext cx="117475" cy="146050"/>
            </a:xfrm>
            <a:custGeom>
              <a:rect b="b" l="l" r="r" t="t"/>
              <a:pathLst>
                <a:path extrusionOk="0" h="92" w="74">
                  <a:moveTo>
                    <a:pt x="0" y="37"/>
                  </a:moveTo>
                  <a:lnTo>
                    <a:pt x="0" y="0"/>
                  </a:lnTo>
                  <a:lnTo>
                    <a:pt x="74" y="37"/>
                  </a:lnTo>
                  <a:lnTo>
                    <a:pt x="0" y="92"/>
                  </a:lnTo>
                  <a:lnTo>
                    <a:pt x="0" y="37"/>
                  </a:lnTo>
                  <a:close/>
                </a:path>
              </a:pathLst>
            </a:custGeom>
            <a:solidFill>
              <a:srgbClr val="000000"/>
            </a:solidFill>
            <a:ln cap="flat" cmpd="sng" w="428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cxnSp>
          <p:nvCxnSpPr>
            <p:cNvPr id="726" name="Google Shape;726;p71"/>
            <p:cNvCxnSpPr/>
            <p:nvPr/>
          </p:nvCxnSpPr>
          <p:spPr>
            <a:xfrm>
              <a:off x="6618287" y="3652837"/>
              <a:ext cx="381000" cy="1500"/>
            </a:xfrm>
            <a:prstGeom prst="straightConnector1">
              <a:avLst/>
            </a:prstGeom>
            <a:noFill/>
            <a:ln cap="flat" cmpd="sng" w="42850">
              <a:solidFill>
                <a:srgbClr val="000000"/>
              </a:solidFill>
              <a:prstDash val="solid"/>
              <a:miter lim="800000"/>
              <a:headEnd len="sm" w="sm" type="none"/>
              <a:tailEnd len="sm" w="sm" type="none"/>
            </a:ln>
          </p:spPr>
        </p:cxnSp>
        <p:sp>
          <p:nvSpPr>
            <p:cNvPr id="727" name="Google Shape;727;p71"/>
            <p:cNvSpPr txBox="1"/>
            <p:nvPr/>
          </p:nvSpPr>
          <p:spPr>
            <a:xfrm>
              <a:off x="6205537" y="3140075"/>
              <a:ext cx="304800" cy="320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100"/>
                <a:buFont typeface="Arial"/>
                <a:buNone/>
              </a:pPr>
              <a:r>
                <a:rPr b="0" i="1" lang="en-US" sz="2100" u="none" cap="none" strike="noStrike">
                  <a:solidFill>
                    <a:srgbClr val="00000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cxnSp>
          <p:nvCxnSpPr>
            <p:cNvPr id="728" name="Google Shape;728;p71"/>
            <p:cNvCxnSpPr/>
            <p:nvPr/>
          </p:nvCxnSpPr>
          <p:spPr>
            <a:xfrm rot="10800000">
              <a:off x="6354812" y="3417937"/>
              <a:ext cx="234900" cy="234900"/>
            </a:xfrm>
            <a:prstGeom prst="straightConnector1">
              <a:avLst/>
            </a:prstGeom>
            <a:noFill/>
            <a:ln cap="flat" cmpd="sng" w="42850">
              <a:solidFill>
                <a:srgbClr val="000000"/>
              </a:solidFill>
              <a:prstDash val="solid"/>
              <a:miter lim="800000"/>
              <a:headEnd len="sm" w="sm" type="none"/>
              <a:tailEnd len="sm" w="sm" type="none"/>
            </a:ln>
          </p:spPr>
        </p:cxnSp>
        <p:sp>
          <p:nvSpPr>
            <p:cNvPr id="729" name="Google Shape;729;p71"/>
            <p:cNvSpPr/>
            <p:nvPr/>
          </p:nvSpPr>
          <p:spPr>
            <a:xfrm>
              <a:off x="4071937" y="3448050"/>
              <a:ext cx="87300" cy="439800"/>
            </a:xfrm>
            <a:prstGeom prst="ellipse">
              <a:avLst/>
            </a:prstGeom>
            <a:solidFill>
              <a:srgbClr val="FFFFFF"/>
            </a:solidFill>
            <a:ln cap="flat" cmpd="sng" w="4285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cxnSp>
          <p:nvCxnSpPr>
            <p:cNvPr id="730" name="Google Shape;730;p71"/>
            <p:cNvCxnSpPr/>
            <p:nvPr/>
          </p:nvCxnSpPr>
          <p:spPr>
            <a:xfrm flipH="1" rot="10800000">
              <a:off x="4130675" y="3360824"/>
              <a:ext cx="58800" cy="115800"/>
            </a:xfrm>
            <a:prstGeom prst="straightConnector1">
              <a:avLst/>
            </a:prstGeom>
            <a:noFill/>
            <a:ln cap="flat" cmpd="sng" w="42850">
              <a:solidFill>
                <a:srgbClr val="000000"/>
              </a:solidFill>
              <a:prstDash val="solid"/>
              <a:miter lim="800000"/>
              <a:headEnd len="sm" w="sm" type="none"/>
              <a:tailEnd len="sm" w="sm" type="none"/>
            </a:ln>
          </p:spPr>
        </p:cxnSp>
        <p:sp>
          <p:nvSpPr>
            <p:cNvPr id="731" name="Google Shape;731;p71"/>
            <p:cNvSpPr/>
            <p:nvPr/>
          </p:nvSpPr>
          <p:spPr>
            <a:xfrm>
              <a:off x="4013200" y="2511425"/>
              <a:ext cx="263525" cy="790575"/>
            </a:xfrm>
            <a:custGeom>
              <a:rect b="b" l="l" r="r" t="t"/>
              <a:pathLst>
                <a:path extrusionOk="0" h="498" w="166">
                  <a:moveTo>
                    <a:pt x="0" y="0"/>
                  </a:moveTo>
                  <a:lnTo>
                    <a:pt x="147" y="313"/>
                  </a:lnTo>
                  <a:lnTo>
                    <a:pt x="166" y="424"/>
                  </a:lnTo>
                  <a:lnTo>
                    <a:pt x="129" y="498"/>
                  </a:lnTo>
                </a:path>
              </a:pathLst>
            </a:custGeom>
            <a:noFill/>
            <a:ln cap="flat" cmpd="sng" w="428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6" name="Shape 736"/>
        <p:cNvGrpSpPr/>
        <p:nvPr/>
      </p:nvGrpSpPr>
      <p:grpSpPr>
        <a:xfrm>
          <a:off x="0" y="0"/>
          <a:ext cx="0" cy="0"/>
          <a:chOff x="0" y="0"/>
          <a:chExt cx="0" cy="0"/>
        </a:xfrm>
      </p:grpSpPr>
      <p:sp>
        <p:nvSpPr>
          <p:cNvPr id="737" name="Google Shape;737;p72"/>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Defeating security threats: Secure channels</a:t>
            </a:r>
            <a:endParaRPr/>
          </a:p>
        </p:txBody>
      </p:sp>
      <p:sp>
        <p:nvSpPr>
          <p:cNvPr id="738" name="Google Shape;738;p72"/>
          <p:cNvSpPr txBox="1"/>
          <p:nvPr>
            <p:ph idx="1" type="body"/>
          </p:nvPr>
        </p:nvSpPr>
        <p:spPr>
          <a:xfrm>
            <a:off x="609600" y="4800600"/>
            <a:ext cx="8305800" cy="133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Encryption and authentication are use to build secure channels.</a:t>
            </a:r>
            <a:endParaRPr/>
          </a:p>
          <a:p>
            <a:pPr indent="-342900" lvl="0" marL="342900" rtl="0" algn="l">
              <a:lnSpc>
                <a:spcPct val="90000"/>
              </a:lnSpc>
              <a:spcBef>
                <a:spcPts val="42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Each of the processes knows the identity of the principal on whose behalf the other process is executing and can check their access rights before performing an operation.</a:t>
            </a:r>
            <a:endParaRPr/>
          </a:p>
        </p:txBody>
      </p:sp>
      <p:sp>
        <p:nvSpPr>
          <p:cNvPr id="739" name="Google Shape;739;p72"/>
          <p:cNvSpPr txBox="1"/>
          <p:nvPr/>
        </p:nvSpPr>
        <p:spPr>
          <a:xfrm>
            <a:off x="1012825" y="2501900"/>
            <a:ext cx="992100" cy="288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Principal </a:t>
            </a:r>
            <a:endParaRPr b="0" i="0" sz="1400" u="none" cap="none" strike="noStrike">
              <a:solidFill>
                <a:srgbClr val="000000"/>
              </a:solidFill>
              <a:latin typeface="Arial"/>
              <a:ea typeface="Arial"/>
              <a:cs typeface="Arial"/>
              <a:sym typeface="Arial"/>
            </a:endParaRPr>
          </a:p>
        </p:txBody>
      </p:sp>
      <p:sp>
        <p:nvSpPr>
          <p:cNvPr id="740" name="Google Shape;740;p72"/>
          <p:cNvSpPr txBox="1"/>
          <p:nvPr/>
        </p:nvSpPr>
        <p:spPr>
          <a:xfrm>
            <a:off x="1922462" y="2484437"/>
            <a:ext cx="177900" cy="320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100"/>
              <a:buFont typeface="Arial"/>
              <a:buNone/>
            </a:pPr>
            <a:r>
              <a:rPr b="0" i="1" lang="en-US" sz="21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cxnSp>
        <p:nvCxnSpPr>
          <p:cNvPr id="741" name="Google Shape;741;p72"/>
          <p:cNvCxnSpPr/>
          <p:nvPr/>
        </p:nvCxnSpPr>
        <p:spPr>
          <a:xfrm flipH="1">
            <a:off x="7458100" y="2705100"/>
            <a:ext cx="136500" cy="265200"/>
          </a:xfrm>
          <a:prstGeom prst="straightConnector1">
            <a:avLst/>
          </a:prstGeom>
          <a:noFill/>
          <a:ln cap="flat" cmpd="sng" w="30150">
            <a:solidFill>
              <a:srgbClr val="000000"/>
            </a:solidFill>
            <a:prstDash val="solid"/>
            <a:miter lim="800000"/>
            <a:headEnd len="sm" w="sm" type="none"/>
            <a:tailEnd len="sm" w="sm" type="none"/>
          </a:ln>
        </p:spPr>
      </p:cxnSp>
      <p:sp>
        <p:nvSpPr>
          <p:cNvPr id="742" name="Google Shape;742;p72"/>
          <p:cNvSpPr/>
          <p:nvPr/>
        </p:nvSpPr>
        <p:spPr>
          <a:xfrm>
            <a:off x="6670675" y="2941637"/>
            <a:ext cx="1657200" cy="1206600"/>
          </a:xfrm>
          <a:prstGeom prst="ellipse">
            <a:avLst/>
          </a:prstGeom>
          <a:solidFill>
            <a:srgbClr val="FFFFFF"/>
          </a:solidFill>
          <a:ln cap="flat" cmpd="sng" w="30150">
            <a:solidFill>
              <a:srgbClr val="D9AA7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743" name="Google Shape;743;p72"/>
          <p:cNvSpPr/>
          <p:nvPr/>
        </p:nvSpPr>
        <p:spPr>
          <a:xfrm>
            <a:off x="6778625" y="3059112"/>
            <a:ext cx="1441500" cy="971700"/>
          </a:xfrm>
          <a:prstGeom prst="ellipse">
            <a:avLst/>
          </a:prstGeom>
          <a:solidFill>
            <a:srgbClr val="FFFFFF"/>
          </a:solidFill>
          <a:ln cap="flat" cmpd="sng" w="3015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744" name="Google Shape;744;p72"/>
          <p:cNvSpPr/>
          <p:nvPr/>
        </p:nvSpPr>
        <p:spPr>
          <a:xfrm>
            <a:off x="749300" y="2941637"/>
            <a:ext cx="1682700" cy="1176300"/>
          </a:xfrm>
          <a:prstGeom prst="ellipse">
            <a:avLst/>
          </a:prstGeom>
          <a:solidFill>
            <a:srgbClr val="FFFFFF"/>
          </a:solidFill>
          <a:ln cap="flat" cmpd="sng" w="30150">
            <a:solidFill>
              <a:srgbClr val="D9AA7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745" name="Google Shape;745;p72"/>
          <p:cNvSpPr/>
          <p:nvPr/>
        </p:nvSpPr>
        <p:spPr>
          <a:xfrm>
            <a:off x="911225" y="3117850"/>
            <a:ext cx="1386000" cy="823800"/>
          </a:xfrm>
          <a:prstGeom prst="ellipse">
            <a:avLst/>
          </a:prstGeom>
          <a:solidFill>
            <a:srgbClr val="FFFFFF"/>
          </a:solidFill>
          <a:ln cap="flat" cmpd="sng" w="3015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746" name="Google Shape;746;p72"/>
          <p:cNvSpPr/>
          <p:nvPr/>
        </p:nvSpPr>
        <p:spPr>
          <a:xfrm>
            <a:off x="2460625" y="2528887"/>
            <a:ext cx="4183060" cy="2001837"/>
          </a:xfrm>
          <a:custGeom>
            <a:rect b="b" l="l" r="r" t="t"/>
            <a:pathLst>
              <a:path extrusionOk="0" h="1261" w="2855">
                <a:moveTo>
                  <a:pt x="2484" y="111"/>
                </a:moveTo>
                <a:lnTo>
                  <a:pt x="2021" y="74"/>
                </a:lnTo>
                <a:lnTo>
                  <a:pt x="1576" y="19"/>
                </a:lnTo>
                <a:lnTo>
                  <a:pt x="1242" y="0"/>
                </a:lnTo>
                <a:lnTo>
                  <a:pt x="908" y="37"/>
                </a:lnTo>
                <a:lnTo>
                  <a:pt x="259" y="130"/>
                </a:lnTo>
                <a:lnTo>
                  <a:pt x="111" y="204"/>
                </a:lnTo>
                <a:lnTo>
                  <a:pt x="56" y="315"/>
                </a:lnTo>
                <a:lnTo>
                  <a:pt x="18" y="612"/>
                </a:lnTo>
                <a:lnTo>
                  <a:pt x="0" y="797"/>
                </a:lnTo>
                <a:lnTo>
                  <a:pt x="93" y="946"/>
                </a:lnTo>
                <a:lnTo>
                  <a:pt x="408" y="1131"/>
                </a:lnTo>
                <a:lnTo>
                  <a:pt x="593" y="1224"/>
                </a:lnTo>
                <a:lnTo>
                  <a:pt x="797" y="1261"/>
                </a:lnTo>
                <a:lnTo>
                  <a:pt x="1186" y="1261"/>
                </a:lnTo>
                <a:lnTo>
                  <a:pt x="2002" y="1205"/>
                </a:lnTo>
                <a:lnTo>
                  <a:pt x="2317" y="1168"/>
                </a:lnTo>
                <a:lnTo>
                  <a:pt x="2614" y="1038"/>
                </a:lnTo>
                <a:lnTo>
                  <a:pt x="2725" y="946"/>
                </a:lnTo>
                <a:lnTo>
                  <a:pt x="2818" y="834"/>
                </a:lnTo>
                <a:lnTo>
                  <a:pt x="2855" y="686"/>
                </a:lnTo>
                <a:lnTo>
                  <a:pt x="2836" y="538"/>
                </a:lnTo>
                <a:lnTo>
                  <a:pt x="2744" y="278"/>
                </a:lnTo>
                <a:lnTo>
                  <a:pt x="2651" y="167"/>
                </a:lnTo>
                <a:lnTo>
                  <a:pt x="2503" y="148"/>
                </a:lnTo>
                <a:lnTo>
                  <a:pt x="2484" y="111"/>
                </a:lnTo>
                <a:close/>
              </a:path>
            </a:pathLst>
          </a:custGeom>
          <a:solidFill>
            <a:srgbClr val="FFDC99"/>
          </a:solidFill>
          <a:ln cap="flat" cmpd="sng" w="30150">
            <a:solidFill>
              <a:srgbClr val="FFDC9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cxnSp>
        <p:nvCxnSpPr>
          <p:cNvPr id="747" name="Google Shape;747;p72"/>
          <p:cNvCxnSpPr/>
          <p:nvPr/>
        </p:nvCxnSpPr>
        <p:spPr>
          <a:xfrm>
            <a:off x="2243137" y="3382962"/>
            <a:ext cx="4589400" cy="1500"/>
          </a:xfrm>
          <a:prstGeom prst="straightConnector1">
            <a:avLst/>
          </a:prstGeom>
          <a:noFill/>
          <a:ln cap="flat" cmpd="sng" w="30150">
            <a:solidFill>
              <a:srgbClr val="000000"/>
            </a:solidFill>
            <a:prstDash val="solid"/>
            <a:miter lim="800000"/>
            <a:headEnd len="sm" w="sm" type="none"/>
            <a:tailEnd len="sm" w="sm" type="none"/>
          </a:ln>
        </p:spPr>
      </p:cxnSp>
      <p:cxnSp>
        <p:nvCxnSpPr>
          <p:cNvPr id="748" name="Google Shape;748;p72"/>
          <p:cNvCxnSpPr/>
          <p:nvPr/>
        </p:nvCxnSpPr>
        <p:spPr>
          <a:xfrm flipH="1" rot="10800000">
            <a:off x="2243137" y="3668599"/>
            <a:ext cx="4605300" cy="14400"/>
          </a:xfrm>
          <a:prstGeom prst="straightConnector1">
            <a:avLst/>
          </a:prstGeom>
          <a:noFill/>
          <a:ln cap="flat" cmpd="sng" w="30150">
            <a:solidFill>
              <a:srgbClr val="000000"/>
            </a:solidFill>
            <a:prstDash val="solid"/>
            <a:miter lim="800000"/>
            <a:headEnd len="sm" w="sm" type="none"/>
            <a:tailEnd len="sm" w="sm" type="none"/>
          </a:ln>
        </p:spPr>
      </p:cxnSp>
      <p:sp>
        <p:nvSpPr>
          <p:cNvPr id="749" name="Google Shape;749;p72"/>
          <p:cNvSpPr txBox="1"/>
          <p:nvPr/>
        </p:nvSpPr>
        <p:spPr>
          <a:xfrm>
            <a:off x="3836987" y="3367087"/>
            <a:ext cx="1676400" cy="288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Secure channel</a:t>
            </a:r>
            <a:endParaRPr b="0" i="0" sz="1400" u="none" cap="none" strike="noStrike">
              <a:solidFill>
                <a:srgbClr val="000000"/>
              </a:solidFill>
              <a:latin typeface="Arial"/>
              <a:ea typeface="Arial"/>
              <a:cs typeface="Arial"/>
              <a:sym typeface="Arial"/>
            </a:endParaRPr>
          </a:p>
        </p:txBody>
      </p:sp>
      <p:sp>
        <p:nvSpPr>
          <p:cNvPr id="750" name="Google Shape;750;p72"/>
          <p:cNvSpPr txBox="1"/>
          <p:nvPr/>
        </p:nvSpPr>
        <p:spPr>
          <a:xfrm>
            <a:off x="1096962" y="3355975"/>
            <a:ext cx="938100" cy="288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Process </a:t>
            </a:r>
            <a:endParaRPr b="0" i="0" sz="1400" u="none" cap="none" strike="noStrike">
              <a:solidFill>
                <a:srgbClr val="000000"/>
              </a:solidFill>
              <a:latin typeface="Arial"/>
              <a:ea typeface="Arial"/>
              <a:cs typeface="Arial"/>
              <a:sym typeface="Arial"/>
            </a:endParaRPr>
          </a:p>
        </p:txBody>
      </p:sp>
      <p:sp>
        <p:nvSpPr>
          <p:cNvPr id="751" name="Google Shape;751;p72"/>
          <p:cNvSpPr txBox="1"/>
          <p:nvPr/>
        </p:nvSpPr>
        <p:spPr>
          <a:xfrm>
            <a:off x="1943100" y="3338512"/>
            <a:ext cx="147600" cy="320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100"/>
              <a:buFont typeface="Arial"/>
              <a:buNone/>
            </a:pPr>
            <a:r>
              <a:rPr b="0" i="1" lang="en-US" sz="2100" u="none" cap="none" strike="noStrike">
                <a:solidFill>
                  <a:srgbClr val="000000"/>
                </a:solidFill>
                <a:latin typeface="Arial"/>
                <a:ea typeface="Arial"/>
                <a:cs typeface="Arial"/>
                <a:sym typeface="Arial"/>
              </a:rPr>
              <a:t>p</a:t>
            </a:r>
            <a:endParaRPr b="0" i="0" sz="1400" u="none" cap="none" strike="noStrike">
              <a:solidFill>
                <a:srgbClr val="000000"/>
              </a:solidFill>
              <a:latin typeface="Arial"/>
              <a:ea typeface="Arial"/>
              <a:cs typeface="Arial"/>
              <a:sym typeface="Arial"/>
            </a:endParaRPr>
          </a:p>
        </p:txBody>
      </p:sp>
      <p:sp>
        <p:nvSpPr>
          <p:cNvPr id="752" name="Google Shape;752;p72"/>
          <p:cNvSpPr txBox="1"/>
          <p:nvPr/>
        </p:nvSpPr>
        <p:spPr>
          <a:xfrm>
            <a:off x="7034212" y="3367087"/>
            <a:ext cx="938100" cy="288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Process </a:t>
            </a:r>
            <a:endParaRPr b="0" i="0" sz="1400" u="none" cap="none" strike="noStrike">
              <a:solidFill>
                <a:srgbClr val="000000"/>
              </a:solidFill>
              <a:latin typeface="Arial"/>
              <a:ea typeface="Arial"/>
              <a:cs typeface="Arial"/>
              <a:sym typeface="Arial"/>
            </a:endParaRPr>
          </a:p>
        </p:txBody>
      </p:sp>
      <p:sp>
        <p:nvSpPr>
          <p:cNvPr id="753" name="Google Shape;753;p72"/>
          <p:cNvSpPr txBox="1"/>
          <p:nvPr/>
        </p:nvSpPr>
        <p:spPr>
          <a:xfrm>
            <a:off x="7878762" y="3367087"/>
            <a:ext cx="147600" cy="320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100"/>
              <a:buFont typeface="Arial"/>
              <a:buNone/>
            </a:pPr>
            <a:r>
              <a:rPr b="0" i="1" lang="en-US" sz="2100" u="none" cap="none" strike="noStrike">
                <a:solidFill>
                  <a:srgbClr val="000000"/>
                </a:solidFill>
                <a:latin typeface="Arial"/>
                <a:ea typeface="Arial"/>
                <a:cs typeface="Arial"/>
                <a:sym typeface="Arial"/>
              </a:rPr>
              <a:t>q</a:t>
            </a:r>
            <a:endParaRPr b="0" i="0" sz="1400" u="none" cap="none" strike="noStrike">
              <a:solidFill>
                <a:srgbClr val="000000"/>
              </a:solidFill>
              <a:latin typeface="Arial"/>
              <a:ea typeface="Arial"/>
              <a:cs typeface="Arial"/>
              <a:sym typeface="Arial"/>
            </a:endParaRPr>
          </a:p>
        </p:txBody>
      </p:sp>
      <p:sp>
        <p:nvSpPr>
          <p:cNvPr id="754" name="Google Shape;754;p72"/>
          <p:cNvSpPr txBox="1"/>
          <p:nvPr/>
        </p:nvSpPr>
        <p:spPr>
          <a:xfrm>
            <a:off x="7551737" y="2414587"/>
            <a:ext cx="992100" cy="288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Principal </a:t>
            </a:r>
            <a:endParaRPr b="0" i="0" sz="1400" u="none" cap="none" strike="noStrike">
              <a:solidFill>
                <a:srgbClr val="000000"/>
              </a:solidFill>
              <a:latin typeface="Arial"/>
              <a:ea typeface="Arial"/>
              <a:cs typeface="Arial"/>
              <a:sym typeface="Arial"/>
            </a:endParaRPr>
          </a:p>
        </p:txBody>
      </p:sp>
      <p:sp>
        <p:nvSpPr>
          <p:cNvPr id="755" name="Google Shape;755;p72"/>
          <p:cNvSpPr txBox="1"/>
          <p:nvPr/>
        </p:nvSpPr>
        <p:spPr>
          <a:xfrm>
            <a:off x="8477250" y="2379662"/>
            <a:ext cx="177900" cy="320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100"/>
              <a:buFont typeface="Arial"/>
              <a:buNone/>
            </a:pPr>
            <a:r>
              <a:rPr b="0" i="1" lang="en-US" sz="2100" u="none" cap="none" strike="noStrike">
                <a:solidFill>
                  <a:srgbClr val="000000"/>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cxnSp>
        <p:nvCxnSpPr>
          <p:cNvPr id="756" name="Google Shape;756;p72"/>
          <p:cNvCxnSpPr/>
          <p:nvPr/>
        </p:nvCxnSpPr>
        <p:spPr>
          <a:xfrm>
            <a:off x="1074737" y="2794000"/>
            <a:ext cx="135000" cy="265200"/>
          </a:xfrm>
          <a:prstGeom prst="straightConnector1">
            <a:avLst/>
          </a:prstGeom>
          <a:noFill/>
          <a:ln cap="flat" cmpd="sng" w="30150">
            <a:solidFill>
              <a:srgbClr val="000000"/>
            </a:solidFill>
            <a:prstDash val="solid"/>
            <a:miter lim="800000"/>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342900" lvl="0" marL="34290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Characterization: Challenges (</a:t>
            </a:r>
            <a:r>
              <a:rPr b="0" i="0" lang="en-US" sz="3200" u="none">
                <a:solidFill>
                  <a:srgbClr val="FF0000"/>
                </a:solidFill>
                <a:latin typeface="Arial"/>
                <a:ea typeface="Arial"/>
                <a:cs typeface="Arial"/>
                <a:sym typeface="Arial"/>
              </a:rPr>
              <a:t>Difficulties and Threats</a:t>
            </a:r>
            <a:r>
              <a:rPr b="0" i="0" lang="en-US" sz="3200" u="none">
                <a:solidFill>
                  <a:srgbClr val="FFFF00"/>
                </a:solidFill>
                <a:latin typeface="Arial"/>
                <a:ea typeface="Arial"/>
                <a:cs typeface="Arial"/>
                <a:sym typeface="Arial"/>
              </a:rPr>
              <a:t>)</a:t>
            </a:r>
            <a:endParaRPr/>
          </a:p>
        </p:txBody>
      </p:sp>
      <p:sp>
        <p:nvSpPr>
          <p:cNvPr id="178" name="Google Shape;178;p28"/>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228600" lvl="2" marL="1143000" marR="0" rtl="0" algn="l">
              <a:lnSpc>
                <a:spcPct val="100000"/>
              </a:lnSpc>
              <a:spcBef>
                <a:spcPts val="0"/>
              </a:spcBef>
              <a:spcAft>
                <a:spcPts val="0"/>
              </a:spcAft>
              <a:buClr>
                <a:schemeClr val="folHlink"/>
              </a:buClr>
              <a:buSzPts val="1200"/>
              <a:buFont typeface="Noto Sans Symbols"/>
              <a:buChar char="■"/>
            </a:pPr>
            <a:r>
              <a:rPr b="0" i="0" lang="en-US" sz="2400" u="none" cap="none" strike="noStrike">
                <a:solidFill>
                  <a:srgbClr val="FF0000"/>
                </a:solidFill>
                <a:latin typeface="Arial"/>
                <a:ea typeface="Arial"/>
                <a:cs typeface="Arial"/>
                <a:sym typeface="Arial"/>
              </a:rPr>
              <a:t>Widely varying models of use</a:t>
            </a:r>
            <a:endParaRPr/>
          </a:p>
          <a:p>
            <a:pPr indent="-228600" lvl="3" marL="1600200" marR="0" rtl="0" algn="l">
              <a:lnSpc>
                <a:spcPct val="100000"/>
              </a:lnSpc>
              <a:spcBef>
                <a:spcPts val="360"/>
              </a:spcBef>
              <a:spcAft>
                <a:spcPts val="0"/>
              </a:spcAft>
              <a:buClr>
                <a:schemeClr val="accent2"/>
              </a:buClr>
              <a:buSzPts val="990"/>
              <a:buFont typeface="Noto Sans Symbols"/>
              <a:buChar char="■"/>
            </a:pPr>
            <a:r>
              <a:rPr b="0" i="0" lang="en-US" sz="1800" u="none" cap="none" strike="noStrike">
                <a:solidFill>
                  <a:schemeClr val="dk1"/>
                </a:solidFill>
                <a:latin typeface="Arial"/>
                <a:ea typeface="Arial"/>
                <a:cs typeface="Arial"/>
                <a:sym typeface="Arial"/>
              </a:rPr>
              <a:t>High variation of workload, partial disconnection of components, or poor connection.</a:t>
            </a:r>
            <a:endParaRPr/>
          </a:p>
          <a:p>
            <a:pPr indent="-228600" lvl="2" marL="1143000" marR="0" rtl="0" algn="l">
              <a:lnSpc>
                <a:spcPct val="100000"/>
              </a:lnSpc>
              <a:spcBef>
                <a:spcPts val="480"/>
              </a:spcBef>
              <a:spcAft>
                <a:spcPts val="0"/>
              </a:spcAft>
              <a:buClr>
                <a:schemeClr val="folHlink"/>
              </a:buClr>
              <a:buSzPts val="1200"/>
              <a:buFont typeface="Noto Sans Symbols"/>
              <a:buChar char="■"/>
            </a:pPr>
            <a:r>
              <a:rPr b="0" i="0" lang="en-US" sz="2400" u="none" cap="none" strike="noStrike">
                <a:solidFill>
                  <a:srgbClr val="FF0000"/>
                </a:solidFill>
                <a:latin typeface="Arial"/>
                <a:ea typeface="Arial"/>
                <a:cs typeface="Arial"/>
                <a:sym typeface="Arial"/>
              </a:rPr>
              <a:t>Wide range of system environments</a:t>
            </a:r>
            <a:endParaRPr/>
          </a:p>
          <a:p>
            <a:pPr indent="-228600" lvl="3" marL="1600200" marR="0" rtl="0" algn="l">
              <a:lnSpc>
                <a:spcPct val="100000"/>
              </a:lnSpc>
              <a:spcBef>
                <a:spcPts val="360"/>
              </a:spcBef>
              <a:spcAft>
                <a:spcPts val="0"/>
              </a:spcAft>
              <a:buClr>
                <a:schemeClr val="accent2"/>
              </a:buClr>
              <a:buSzPts val="990"/>
              <a:buFont typeface="Noto Sans Symbols"/>
              <a:buChar char="■"/>
            </a:pPr>
            <a:r>
              <a:rPr b="0" i="0" lang="en-US" sz="1800" u="none" cap="none" strike="noStrike">
                <a:solidFill>
                  <a:schemeClr val="dk1"/>
                </a:solidFill>
                <a:latin typeface="Arial"/>
                <a:ea typeface="Arial"/>
                <a:cs typeface="Arial"/>
                <a:sym typeface="Arial"/>
              </a:rPr>
              <a:t>Heterogeneous hardware, operating systems, network, and performance.</a:t>
            </a:r>
            <a:endParaRPr/>
          </a:p>
          <a:p>
            <a:pPr indent="-228600" lvl="2" marL="1143000" marR="0" rtl="0" algn="l">
              <a:lnSpc>
                <a:spcPct val="100000"/>
              </a:lnSpc>
              <a:spcBef>
                <a:spcPts val="480"/>
              </a:spcBef>
              <a:spcAft>
                <a:spcPts val="0"/>
              </a:spcAft>
              <a:buClr>
                <a:schemeClr val="folHlink"/>
              </a:buClr>
              <a:buSzPts val="1200"/>
              <a:buFont typeface="Noto Sans Symbols"/>
              <a:buChar char="■"/>
            </a:pPr>
            <a:r>
              <a:rPr b="0" i="0" lang="en-US" sz="2400" u="none" cap="none" strike="noStrike">
                <a:solidFill>
                  <a:srgbClr val="FF0000"/>
                </a:solidFill>
                <a:latin typeface="Arial"/>
                <a:ea typeface="Arial"/>
                <a:cs typeface="Arial"/>
                <a:sym typeface="Arial"/>
              </a:rPr>
              <a:t>Internal problems</a:t>
            </a:r>
            <a:endParaRPr/>
          </a:p>
          <a:p>
            <a:pPr indent="-228600" lvl="3" marL="1600200" marR="0" rtl="0" algn="l">
              <a:lnSpc>
                <a:spcPct val="100000"/>
              </a:lnSpc>
              <a:spcBef>
                <a:spcPts val="360"/>
              </a:spcBef>
              <a:spcAft>
                <a:spcPts val="0"/>
              </a:spcAft>
              <a:buClr>
                <a:schemeClr val="accent2"/>
              </a:buClr>
              <a:buSzPts val="990"/>
              <a:buFont typeface="Noto Sans Symbols"/>
              <a:buChar char="■"/>
            </a:pPr>
            <a:r>
              <a:rPr b="0" i="0" lang="en-US" sz="1800" u="none" cap="none" strike="noStrike">
                <a:solidFill>
                  <a:schemeClr val="dk1"/>
                </a:solidFill>
                <a:latin typeface="Arial"/>
                <a:ea typeface="Arial"/>
                <a:cs typeface="Arial"/>
                <a:sym typeface="Arial"/>
              </a:rPr>
              <a:t>Non synchronized clocks, conflicting updates, various hardware and software failures.</a:t>
            </a:r>
            <a:endParaRPr/>
          </a:p>
          <a:p>
            <a:pPr indent="-228600" lvl="2" marL="1143000" marR="0" rtl="0" algn="l">
              <a:lnSpc>
                <a:spcPct val="100000"/>
              </a:lnSpc>
              <a:spcBef>
                <a:spcPts val="480"/>
              </a:spcBef>
              <a:spcAft>
                <a:spcPts val="0"/>
              </a:spcAft>
              <a:buClr>
                <a:schemeClr val="folHlink"/>
              </a:buClr>
              <a:buSzPts val="1200"/>
              <a:buFont typeface="Noto Sans Symbols"/>
              <a:buChar char="■"/>
            </a:pPr>
            <a:r>
              <a:rPr b="0" i="0" lang="en-US" sz="2400" u="none" cap="none" strike="noStrike">
                <a:solidFill>
                  <a:srgbClr val="FF0000"/>
                </a:solidFill>
                <a:latin typeface="Arial"/>
                <a:ea typeface="Arial"/>
                <a:cs typeface="Arial"/>
                <a:sym typeface="Arial"/>
              </a:rPr>
              <a:t>External threats</a:t>
            </a:r>
            <a:endParaRPr/>
          </a:p>
          <a:p>
            <a:pPr indent="-228600" lvl="3" marL="1600200" marR="0" rtl="0" algn="l">
              <a:lnSpc>
                <a:spcPct val="100000"/>
              </a:lnSpc>
              <a:spcBef>
                <a:spcPts val="360"/>
              </a:spcBef>
              <a:spcAft>
                <a:spcPts val="0"/>
              </a:spcAft>
              <a:buClr>
                <a:schemeClr val="accent2"/>
              </a:buClr>
              <a:buSzPts val="990"/>
              <a:buFont typeface="Noto Sans Symbols"/>
              <a:buChar char="■"/>
            </a:pPr>
            <a:r>
              <a:rPr b="0" i="0" lang="en-US" sz="1800" u="none" cap="none" strike="noStrike">
                <a:solidFill>
                  <a:schemeClr val="dk1"/>
                </a:solidFill>
                <a:latin typeface="Arial"/>
                <a:ea typeface="Arial"/>
                <a:cs typeface="Arial"/>
                <a:sym typeface="Arial"/>
              </a:rPr>
              <a:t>Attacks on data integrity, secrecy, and denial of service.</a:t>
            </a:r>
            <a:endParaRPr/>
          </a:p>
        </p:txBody>
      </p:sp>
      <p:pic>
        <p:nvPicPr>
          <p:cNvPr descr="nervous.png" id="179" name="Google Shape;179;p28"/>
          <p:cNvPicPr preferRelativeResize="0"/>
          <p:nvPr/>
        </p:nvPicPr>
        <p:blipFill rotWithShape="1">
          <a:blip r:embed="rId3">
            <a:alphaModFix/>
          </a:blip>
          <a:srcRect b="0" l="0" r="0" t="0"/>
          <a:stretch/>
        </p:blipFill>
        <p:spPr>
          <a:xfrm>
            <a:off x="7580312" y="5562600"/>
            <a:ext cx="896937" cy="896937"/>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1" name="Shape 761"/>
        <p:cNvGrpSpPr/>
        <p:nvPr/>
      </p:nvGrpSpPr>
      <p:grpSpPr>
        <a:xfrm>
          <a:off x="0" y="0"/>
          <a:ext cx="0" cy="0"/>
          <a:chOff x="0" y="0"/>
          <a:chExt cx="0" cy="0"/>
        </a:xfrm>
      </p:grpSpPr>
      <p:sp>
        <p:nvSpPr>
          <p:cNvPr id="762" name="Google Shape;762;p73"/>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Summary</a:t>
            </a:r>
            <a:endParaRPr/>
          </a:p>
        </p:txBody>
      </p:sp>
      <p:sp>
        <p:nvSpPr>
          <p:cNvPr id="763" name="Google Shape;763;p73"/>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1560"/>
              <a:buFont typeface="Noto Sans Symbols"/>
              <a:buChar char="■"/>
            </a:pPr>
            <a:r>
              <a:rPr b="0" i="0" lang="en-US" sz="2600" u="none">
                <a:solidFill>
                  <a:srgbClr val="0000FF"/>
                </a:solidFill>
                <a:latin typeface="Arial"/>
                <a:ea typeface="Arial"/>
                <a:cs typeface="Arial"/>
                <a:sym typeface="Arial"/>
              </a:rPr>
              <a:t>Most DSs are arranged accordingly to one of a variety of architectural models:</a:t>
            </a:r>
            <a:endParaRPr/>
          </a:p>
          <a:p>
            <a:pPr indent="-285750" lvl="1" marL="742950" rtl="0" algn="l">
              <a:lnSpc>
                <a:spcPct val="90000"/>
              </a:lnSpc>
              <a:spcBef>
                <a:spcPts val="440"/>
              </a:spcBef>
              <a:spcAft>
                <a:spcPts val="0"/>
              </a:spcAft>
              <a:buClr>
                <a:schemeClr val="hlink"/>
              </a:buClr>
              <a:buSzPts val="1210"/>
              <a:buFont typeface="Noto Sans Symbols"/>
              <a:buChar char="■"/>
            </a:pPr>
            <a:r>
              <a:rPr b="0" i="0" lang="en-US" sz="2200" u="none">
                <a:solidFill>
                  <a:schemeClr val="dk1"/>
                </a:solidFill>
                <a:latin typeface="Arial"/>
                <a:ea typeface="Arial"/>
                <a:cs typeface="Arial"/>
                <a:sym typeface="Arial"/>
              </a:rPr>
              <a:t>Client-Server</a:t>
            </a:r>
            <a:endParaRPr/>
          </a:p>
          <a:p>
            <a:pPr indent="-228600" lvl="2" marL="1143000" rtl="0" algn="l">
              <a:lnSpc>
                <a:spcPct val="90000"/>
              </a:lnSpc>
              <a:spcBef>
                <a:spcPts val="400"/>
              </a:spcBef>
              <a:spcAft>
                <a:spcPts val="0"/>
              </a:spcAft>
              <a:buClr>
                <a:schemeClr val="folHlink"/>
              </a:buClr>
              <a:buSzPts val="1000"/>
              <a:buFont typeface="Noto Sans Symbols"/>
              <a:buChar char="■"/>
            </a:pPr>
            <a:r>
              <a:rPr b="0" i="0" lang="en-US" sz="2000" u="none">
                <a:solidFill>
                  <a:schemeClr val="dk1"/>
                </a:solidFill>
                <a:latin typeface="Arial"/>
                <a:ea typeface="Arial"/>
                <a:cs typeface="Arial"/>
                <a:sym typeface="Arial"/>
              </a:rPr>
              <a:t>Clients and a Single Sever, Multiple Servers, Proxy Servers with Cache, Peer Model</a:t>
            </a:r>
            <a:endParaRPr/>
          </a:p>
          <a:p>
            <a:pPr indent="-285750" lvl="1" marL="742950" rtl="0" algn="l">
              <a:lnSpc>
                <a:spcPct val="90000"/>
              </a:lnSpc>
              <a:spcBef>
                <a:spcPts val="440"/>
              </a:spcBef>
              <a:spcAft>
                <a:spcPts val="0"/>
              </a:spcAft>
              <a:buClr>
                <a:schemeClr val="hlink"/>
              </a:buClr>
              <a:buSzPts val="1210"/>
              <a:buFont typeface="Noto Sans Symbols"/>
              <a:buChar char="■"/>
            </a:pPr>
            <a:r>
              <a:rPr b="0" i="0" lang="en-US" sz="2200" u="none">
                <a:solidFill>
                  <a:schemeClr val="dk1"/>
                </a:solidFill>
                <a:latin typeface="Arial"/>
                <a:ea typeface="Arial"/>
                <a:cs typeface="Arial"/>
                <a:sym typeface="Arial"/>
              </a:rPr>
              <a:t>Alternative Client-Sever models driven by:</a:t>
            </a:r>
            <a:endParaRPr/>
          </a:p>
          <a:p>
            <a:pPr indent="-228600" lvl="2" marL="1143000" rtl="0" algn="l">
              <a:lnSpc>
                <a:spcPct val="90000"/>
              </a:lnSpc>
              <a:spcBef>
                <a:spcPts val="400"/>
              </a:spcBef>
              <a:spcAft>
                <a:spcPts val="0"/>
              </a:spcAft>
              <a:buClr>
                <a:schemeClr val="folHlink"/>
              </a:buClr>
              <a:buSzPts val="1000"/>
              <a:buFont typeface="Noto Sans Symbols"/>
              <a:buChar char="■"/>
            </a:pPr>
            <a:r>
              <a:rPr b="0" i="0" lang="en-US" sz="2000" u="none">
                <a:solidFill>
                  <a:schemeClr val="dk1"/>
                </a:solidFill>
                <a:latin typeface="Arial"/>
                <a:ea typeface="Arial"/>
                <a:cs typeface="Arial"/>
                <a:sym typeface="Arial"/>
              </a:rPr>
              <a:t>Mobile code, mobile agents, network computers, thin clients, mobile devices and spontaneous networking</a:t>
            </a:r>
            <a:endParaRPr/>
          </a:p>
          <a:p>
            <a:pPr indent="-342900" lvl="0" marL="342900" rtl="0" algn="l">
              <a:lnSpc>
                <a:spcPct val="90000"/>
              </a:lnSpc>
              <a:spcBef>
                <a:spcPts val="500"/>
              </a:spcBef>
              <a:spcAft>
                <a:spcPts val="0"/>
              </a:spcAft>
              <a:buClr>
                <a:schemeClr val="accent2"/>
              </a:buClr>
              <a:buSzPts val="1500"/>
              <a:buFont typeface="Noto Sans Symbols"/>
              <a:buChar char="■"/>
            </a:pPr>
            <a:r>
              <a:rPr b="0" i="0" lang="en-US" sz="2500" u="none">
                <a:solidFill>
                  <a:srgbClr val="0000FF"/>
                </a:solidFill>
                <a:latin typeface="Arial"/>
                <a:ea typeface="Arial"/>
                <a:cs typeface="Arial"/>
                <a:sym typeface="Arial"/>
              </a:rPr>
              <a:t>Fundamental Models – formal description</a:t>
            </a:r>
            <a:endParaRPr/>
          </a:p>
          <a:p>
            <a:pPr indent="-285750" lvl="1" marL="742950" rtl="0" algn="l">
              <a:lnSpc>
                <a:spcPct val="9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Interaction, failure, and security models.</a:t>
            </a:r>
            <a:endParaRPr/>
          </a:p>
          <a:p>
            <a:pPr indent="-342900" lvl="0" marL="342900" rtl="0" algn="l">
              <a:lnSpc>
                <a:spcPct val="90000"/>
              </a:lnSpc>
              <a:spcBef>
                <a:spcPts val="520"/>
              </a:spcBef>
              <a:spcAft>
                <a:spcPts val="0"/>
              </a:spcAft>
              <a:buClr>
                <a:schemeClr val="accent2"/>
              </a:buClr>
              <a:buSzPts val="1560"/>
              <a:buFont typeface="Noto Sans Symbols"/>
              <a:buChar char="■"/>
            </a:pPr>
            <a:r>
              <a:rPr b="0" i="0" lang="en-US" sz="2600" u="none">
                <a:solidFill>
                  <a:srgbClr val="0000FF"/>
                </a:solidFill>
                <a:latin typeface="Arial"/>
                <a:ea typeface="Arial"/>
                <a:cs typeface="Arial"/>
                <a:sym typeface="Arial"/>
              </a:rPr>
              <a:t>The concepts discussed in the module play an important role while architecting DS and apps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Characterization: Dealing with Challenges</a:t>
            </a:r>
            <a:endParaRPr/>
          </a:p>
        </p:txBody>
      </p:sp>
      <p:sp>
        <p:nvSpPr>
          <p:cNvPr id="185" name="Google Shape;185;p29"/>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90000"/>
              </a:lnSpc>
              <a:spcBef>
                <a:spcPts val="0"/>
              </a:spcBef>
              <a:spcAft>
                <a:spcPts val="0"/>
              </a:spcAft>
              <a:buClr>
                <a:schemeClr val="hlink"/>
              </a:buClr>
              <a:buSzPts val="1320"/>
              <a:buFont typeface="Noto Sans Symbols"/>
              <a:buChar char="■"/>
            </a:pPr>
            <a:r>
              <a:rPr b="0" i="0" lang="en-US" sz="2400" u="none" cap="none" strike="noStrike">
                <a:solidFill>
                  <a:schemeClr val="dk1"/>
                </a:solidFill>
                <a:latin typeface="Arial"/>
                <a:ea typeface="Arial"/>
                <a:cs typeface="Arial"/>
                <a:sym typeface="Arial"/>
              </a:rPr>
              <a:t>Observations</a:t>
            </a:r>
            <a:endParaRPr/>
          </a:p>
          <a:p>
            <a:pPr indent="-228600" lvl="2" marL="1143000" marR="0" rtl="0" algn="l">
              <a:lnSpc>
                <a:spcPct val="90000"/>
              </a:lnSpc>
              <a:spcBef>
                <a:spcPts val="440"/>
              </a:spcBef>
              <a:spcAft>
                <a:spcPts val="0"/>
              </a:spcAft>
              <a:buClr>
                <a:schemeClr val="folHlink"/>
              </a:buClr>
              <a:buSzPts val="1100"/>
              <a:buFont typeface="Noto Sans Symbols"/>
              <a:buChar char="■"/>
            </a:pPr>
            <a:r>
              <a:rPr b="0" i="0" lang="en-US" sz="2200" u="none" cap="none" strike="noStrike">
                <a:solidFill>
                  <a:srgbClr val="FF0000"/>
                </a:solidFill>
                <a:latin typeface="Arial"/>
                <a:ea typeface="Arial"/>
                <a:cs typeface="Arial"/>
                <a:sym typeface="Arial"/>
              </a:rPr>
              <a:t>Widely varying models of use</a:t>
            </a:r>
            <a:endParaRPr/>
          </a:p>
          <a:p>
            <a:pPr indent="-228600" lvl="3" marL="1600200" marR="0" rtl="0" algn="l">
              <a:lnSpc>
                <a:spcPct val="90000"/>
              </a:lnSpc>
              <a:spcBef>
                <a:spcPts val="340"/>
              </a:spcBef>
              <a:spcAft>
                <a:spcPts val="0"/>
              </a:spcAft>
              <a:buClr>
                <a:schemeClr val="accent2"/>
              </a:buClr>
              <a:buSzPts val="935"/>
              <a:buFont typeface="Noto Sans Symbols"/>
              <a:buChar char="■"/>
            </a:pPr>
            <a:r>
              <a:rPr b="0" i="0" lang="en-US" sz="1700" u="none" cap="none" strike="noStrike">
                <a:solidFill>
                  <a:schemeClr val="dk1"/>
                </a:solidFill>
                <a:latin typeface="Arial"/>
                <a:ea typeface="Arial"/>
                <a:cs typeface="Arial"/>
                <a:sym typeface="Arial"/>
              </a:rPr>
              <a:t>The structure and the organization of systems allow for distribution of workloads, redundant services, and high availability.</a:t>
            </a:r>
            <a:endParaRPr/>
          </a:p>
          <a:p>
            <a:pPr indent="-228600" lvl="2" marL="1143000" marR="0" rtl="0" algn="l">
              <a:lnSpc>
                <a:spcPct val="90000"/>
              </a:lnSpc>
              <a:spcBef>
                <a:spcPts val="440"/>
              </a:spcBef>
              <a:spcAft>
                <a:spcPts val="0"/>
              </a:spcAft>
              <a:buClr>
                <a:schemeClr val="folHlink"/>
              </a:buClr>
              <a:buSzPts val="1100"/>
              <a:buFont typeface="Noto Sans Symbols"/>
              <a:buChar char="■"/>
            </a:pPr>
            <a:r>
              <a:rPr b="0" i="0" lang="en-US" sz="2200" u="none" cap="none" strike="noStrike">
                <a:solidFill>
                  <a:srgbClr val="FF0000"/>
                </a:solidFill>
                <a:latin typeface="Arial"/>
                <a:ea typeface="Arial"/>
                <a:cs typeface="Arial"/>
                <a:sym typeface="Arial"/>
              </a:rPr>
              <a:t>Wide range of system environments</a:t>
            </a:r>
            <a:endParaRPr/>
          </a:p>
          <a:p>
            <a:pPr indent="-228600" lvl="3" marL="1600200" marR="0" rtl="0" algn="l">
              <a:lnSpc>
                <a:spcPct val="90000"/>
              </a:lnSpc>
              <a:spcBef>
                <a:spcPts val="340"/>
              </a:spcBef>
              <a:spcAft>
                <a:spcPts val="0"/>
              </a:spcAft>
              <a:buClr>
                <a:schemeClr val="accent2"/>
              </a:buClr>
              <a:buSzPts val="935"/>
              <a:buFont typeface="Noto Sans Symbols"/>
              <a:buChar char="■"/>
            </a:pPr>
            <a:r>
              <a:rPr b="0" i="0" lang="en-US" sz="1700" u="none" cap="none" strike="noStrike">
                <a:solidFill>
                  <a:schemeClr val="dk1"/>
                </a:solidFill>
                <a:latin typeface="Arial"/>
                <a:ea typeface="Arial"/>
                <a:cs typeface="Arial"/>
                <a:sym typeface="Arial"/>
              </a:rPr>
              <a:t>A flexible and modular structure allows for implementing different solutions for different hardware, OS, and networks.</a:t>
            </a:r>
            <a:endParaRPr/>
          </a:p>
          <a:p>
            <a:pPr indent="-228600" lvl="2" marL="1143000" marR="0" rtl="0" algn="l">
              <a:lnSpc>
                <a:spcPct val="90000"/>
              </a:lnSpc>
              <a:spcBef>
                <a:spcPts val="440"/>
              </a:spcBef>
              <a:spcAft>
                <a:spcPts val="0"/>
              </a:spcAft>
              <a:buClr>
                <a:schemeClr val="folHlink"/>
              </a:buClr>
              <a:buSzPts val="1100"/>
              <a:buFont typeface="Noto Sans Symbols"/>
              <a:buChar char="■"/>
            </a:pPr>
            <a:r>
              <a:rPr b="0" i="0" lang="en-US" sz="2200" u="none" cap="none" strike="noStrike">
                <a:solidFill>
                  <a:srgbClr val="FF0000"/>
                </a:solidFill>
                <a:latin typeface="Arial"/>
                <a:ea typeface="Arial"/>
                <a:cs typeface="Arial"/>
                <a:sym typeface="Arial"/>
              </a:rPr>
              <a:t>Internal problems</a:t>
            </a:r>
            <a:endParaRPr/>
          </a:p>
          <a:p>
            <a:pPr indent="-228600" lvl="3" marL="1600200" marR="0" rtl="0" algn="l">
              <a:lnSpc>
                <a:spcPct val="90000"/>
              </a:lnSpc>
              <a:spcBef>
                <a:spcPts val="340"/>
              </a:spcBef>
              <a:spcAft>
                <a:spcPts val="0"/>
              </a:spcAft>
              <a:buClr>
                <a:schemeClr val="accent2"/>
              </a:buClr>
              <a:buSzPts val="935"/>
              <a:buFont typeface="Noto Sans Symbols"/>
              <a:buChar char="■"/>
            </a:pPr>
            <a:r>
              <a:rPr b="0" i="0" lang="en-US" sz="1700" u="none" cap="none" strike="noStrike">
                <a:solidFill>
                  <a:schemeClr val="dk1"/>
                </a:solidFill>
                <a:latin typeface="Arial"/>
                <a:ea typeface="Arial"/>
                <a:cs typeface="Arial"/>
                <a:sym typeface="Arial"/>
              </a:rPr>
              <a:t>The relationship between components and the patterns of interaction can resolve concurrency issues, while structure and organization of component can support failover  mechanisms.</a:t>
            </a:r>
            <a:endParaRPr/>
          </a:p>
          <a:p>
            <a:pPr indent="-228600" lvl="2" marL="1143000" marR="0" rtl="0" algn="l">
              <a:lnSpc>
                <a:spcPct val="90000"/>
              </a:lnSpc>
              <a:spcBef>
                <a:spcPts val="440"/>
              </a:spcBef>
              <a:spcAft>
                <a:spcPts val="0"/>
              </a:spcAft>
              <a:buClr>
                <a:schemeClr val="folHlink"/>
              </a:buClr>
              <a:buSzPts val="1100"/>
              <a:buFont typeface="Noto Sans Symbols"/>
              <a:buChar char="■"/>
            </a:pPr>
            <a:r>
              <a:rPr b="0" i="0" lang="en-US" sz="2200" u="none" cap="none" strike="noStrike">
                <a:solidFill>
                  <a:srgbClr val="FF0000"/>
                </a:solidFill>
                <a:latin typeface="Arial"/>
                <a:ea typeface="Arial"/>
                <a:cs typeface="Arial"/>
                <a:sym typeface="Arial"/>
              </a:rPr>
              <a:t>External threats</a:t>
            </a:r>
            <a:endParaRPr/>
          </a:p>
          <a:p>
            <a:pPr indent="-228600" lvl="3" marL="1600200" marR="0" rtl="0" algn="l">
              <a:lnSpc>
                <a:spcPct val="90000"/>
              </a:lnSpc>
              <a:spcBef>
                <a:spcPts val="340"/>
              </a:spcBef>
              <a:spcAft>
                <a:spcPts val="0"/>
              </a:spcAft>
              <a:buClr>
                <a:schemeClr val="accent2"/>
              </a:buClr>
              <a:buSzPts val="935"/>
              <a:buFont typeface="Noto Sans Symbols"/>
              <a:buChar char="■"/>
            </a:pPr>
            <a:r>
              <a:rPr b="0" i="0" lang="en-US" sz="1700" u="none" cap="none" strike="noStrike">
                <a:solidFill>
                  <a:schemeClr val="dk1"/>
                </a:solidFill>
                <a:latin typeface="Arial"/>
                <a:ea typeface="Arial"/>
                <a:cs typeface="Arial"/>
                <a:sym typeface="Arial"/>
              </a:rPr>
              <a:t>Security has to be built into the infrastructure and it is fundamental for shaping the relationship between components.</a:t>
            </a:r>
            <a:endParaRPr/>
          </a:p>
          <a:p>
            <a:pPr indent="-278130" lvl="0" marL="342900" marR="0" rtl="0" algn="l">
              <a:lnSpc>
                <a:spcPct val="100000"/>
              </a:lnSpc>
              <a:spcBef>
                <a:spcPts val="340"/>
              </a:spcBef>
              <a:spcAft>
                <a:spcPts val="0"/>
              </a:spcAft>
              <a:buClr>
                <a:schemeClr val="accent2"/>
              </a:buClr>
              <a:buSzPts val="1020"/>
              <a:buFont typeface="Noto Sans Symbols"/>
              <a:buNone/>
            </a:pPr>
            <a:r>
              <a:t/>
            </a:r>
            <a:endParaRPr b="0" i="0" sz="17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0"/>
          <p:cNvSpPr txBox="1"/>
          <p:nvPr>
            <p:ph type="ctrTitle"/>
          </p:nvPr>
        </p:nvSpPr>
        <p:spPr>
          <a:xfrm>
            <a:off x="990600" y="9144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hlink"/>
              </a:buClr>
              <a:buSzPts val="3200"/>
              <a:buFont typeface="Arial"/>
              <a:buNone/>
            </a:pPr>
            <a:r>
              <a:rPr b="0" i="0" lang="en-US" sz="3200" u="none">
                <a:solidFill>
                  <a:schemeClr val="hlink"/>
                </a:solidFill>
                <a:latin typeface="Arial"/>
                <a:ea typeface="Arial"/>
                <a:cs typeface="Arial"/>
                <a:sym typeface="Arial"/>
              </a:rPr>
              <a:t>Models at a Glance</a:t>
            </a:r>
            <a:br>
              <a:rPr b="0" i="0" lang="en-US" sz="3200" u="none">
                <a:solidFill>
                  <a:schemeClr val="hlink"/>
                </a:solidFill>
                <a:latin typeface="Arial"/>
                <a:ea typeface="Arial"/>
                <a:cs typeface="Arial"/>
                <a:sym typeface="Arial"/>
              </a:rPr>
            </a:br>
            <a:endParaRPr/>
          </a:p>
        </p:txBody>
      </p:sp>
      <p:sp>
        <p:nvSpPr>
          <p:cNvPr id="192" name="Google Shape;192;p30"/>
          <p:cNvSpPr txBox="1"/>
          <p:nvPr>
            <p:ph idx="1" type="subTitle"/>
          </p:nvPr>
        </p:nvSpPr>
        <p:spPr>
          <a:xfrm>
            <a:off x="1371600" y="3505200"/>
            <a:ext cx="6400800" cy="2133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800"/>
              <a:buNone/>
            </a:pPr>
            <a:r>
              <a:rPr b="0" i="0" lang="en-US" sz="3000" u="none">
                <a:solidFill>
                  <a:srgbClr val="0000FF"/>
                </a:solidFill>
                <a:latin typeface="Arial"/>
                <a:ea typeface="Arial"/>
                <a:cs typeface="Arial"/>
                <a:sym typeface="Arial"/>
              </a:rPr>
              <a:t>Physical, Architectural, and Fundamental Models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Physical Models	</a:t>
            </a:r>
            <a:endParaRPr/>
          </a:p>
        </p:txBody>
      </p:sp>
      <p:sp>
        <p:nvSpPr>
          <p:cNvPr id="198" name="Google Shape;198;p31"/>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1680"/>
              <a:buFont typeface="Noto Sans Symbols"/>
              <a:buChar char="■"/>
            </a:pPr>
            <a:r>
              <a:rPr b="0" i="0" lang="en-US" sz="2800" u="none">
                <a:solidFill>
                  <a:srgbClr val="0000FF"/>
                </a:solidFill>
                <a:latin typeface="Arial"/>
                <a:ea typeface="Arial"/>
                <a:cs typeface="Arial"/>
                <a:sym typeface="Arial"/>
              </a:rPr>
              <a:t>A representation of the underlying H/W elements of a DS that abstracts away specific details of the computer/networking technologies.</a:t>
            </a:r>
            <a:endParaRPr/>
          </a:p>
          <a:p>
            <a:pPr indent="-342900" lvl="0" marL="342900" marR="0" rtl="0" algn="l">
              <a:lnSpc>
                <a:spcPct val="100000"/>
              </a:lnSpc>
              <a:spcBef>
                <a:spcPts val="560"/>
              </a:spcBef>
              <a:spcAft>
                <a:spcPts val="0"/>
              </a:spcAft>
              <a:buClr>
                <a:schemeClr val="accent2"/>
              </a:buClr>
              <a:buSzPts val="1680"/>
              <a:buFont typeface="Noto Sans Symbols"/>
              <a:buChar char="■"/>
            </a:pPr>
            <a:r>
              <a:rPr b="0" i="0" lang="en-US" sz="2800" u="none">
                <a:solidFill>
                  <a:srgbClr val="0000FF"/>
                </a:solidFill>
                <a:latin typeface="Arial"/>
                <a:ea typeface="Arial"/>
                <a:cs typeface="Arial"/>
                <a:sym typeface="Arial"/>
              </a:rPr>
              <a:t>Baseline physical model – a small set of nodes.</a:t>
            </a:r>
            <a:endParaRPr/>
          </a:p>
          <a:p>
            <a:pPr indent="-342900" lvl="0" marL="342900" marR="0" rtl="0" algn="l">
              <a:lnSpc>
                <a:spcPct val="100000"/>
              </a:lnSpc>
              <a:spcBef>
                <a:spcPts val="560"/>
              </a:spcBef>
              <a:spcAft>
                <a:spcPts val="0"/>
              </a:spcAft>
              <a:buClr>
                <a:schemeClr val="accent2"/>
              </a:buClr>
              <a:buSzPts val="1680"/>
              <a:buFont typeface="Noto Sans Symbols"/>
              <a:buChar char="■"/>
            </a:pPr>
            <a:r>
              <a:rPr b="0" i="0" lang="en-US" sz="2800" u="none">
                <a:solidFill>
                  <a:srgbClr val="0000FF"/>
                </a:solidFill>
                <a:latin typeface="Arial"/>
                <a:ea typeface="Arial"/>
                <a:cs typeface="Arial"/>
                <a:sym typeface="Arial"/>
              </a:rPr>
              <a:t>Three Generations of DSs (Distributed Systems):</a:t>
            </a:r>
            <a:endParaRPr/>
          </a:p>
          <a:p>
            <a:pPr indent="-285750" lvl="1" marL="742950" marR="0" rtl="0" algn="l">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Arial"/>
                <a:ea typeface="Arial"/>
                <a:cs typeface="Arial"/>
                <a:sym typeface="Arial"/>
              </a:rPr>
              <a:t>Early DSs [70-80s]: LAN-based, 10-100 nodes</a:t>
            </a:r>
            <a:endParaRPr/>
          </a:p>
          <a:p>
            <a:pPr indent="-285750" lvl="1" marL="742950" marR="0" rtl="0" algn="l">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Arial"/>
                <a:ea typeface="Arial"/>
                <a:cs typeface="Arial"/>
                <a:sym typeface="Arial"/>
              </a:rPr>
              <a:t>Internet-scale DSs [early 90-2005]: Clusters, grids, P2P (with autonomous nodes)</a:t>
            </a:r>
            <a:endParaRPr/>
          </a:p>
          <a:p>
            <a:pPr indent="-285750" lvl="1" marL="742950" marR="0" rtl="0" algn="l">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Arial"/>
                <a:ea typeface="Arial"/>
                <a:cs typeface="Arial"/>
                <a:sym typeface="Arial"/>
              </a:rPr>
              <a:t>Contemporary DSs: dynamic nodes in  </a:t>
            </a:r>
            <a:r>
              <a:rPr b="1" i="0" lang="en-US" sz="2400" u="none" cap="none" strike="noStrike">
                <a:solidFill>
                  <a:schemeClr val="dk1"/>
                </a:solidFill>
                <a:latin typeface="Arial"/>
                <a:ea typeface="Arial"/>
                <a:cs typeface="Arial"/>
                <a:sym typeface="Arial"/>
              </a:rPr>
              <a:t>mobile systems</a:t>
            </a:r>
            <a:r>
              <a:rPr b="0" i="0" lang="en-US" sz="2400" u="none" cap="none" strike="noStrike">
                <a:solidFill>
                  <a:schemeClr val="dk1"/>
                </a:solidFill>
                <a:latin typeface="Arial"/>
                <a:ea typeface="Arial"/>
                <a:cs typeface="Arial"/>
                <a:sym typeface="Arial"/>
              </a:rPr>
              <a:t> that offer location-aware services, </a:t>
            </a:r>
            <a:r>
              <a:rPr b="1" i="0" lang="en-US" sz="2400" u="none" cap="none" strike="noStrike">
                <a:solidFill>
                  <a:schemeClr val="dk1"/>
                </a:solidFill>
                <a:latin typeface="Arial"/>
                <a:ea typeface="Arial"/>
                <a:cs typeface="Arial"/>
                <a:sym typeface="Arial"/>
              </a:rPr>
              <a:t>Clouds </a:t>
            </a:r>
            <a:r>
              <a:rPr b="0" i="0" lang="en-US" sz="2400" u="none" cap="none" strike="noStrike">
                <a:solidFill>
                  <a:schemeClr val="dk1"/>
                </a:solidFill>
                <a:latin typeface="Arial"/>
                <a:ea typeface="Arial"/>
                <a:cs typeface="Arial"/>
                <a:sym typeface="Arial"/>
              </a:rPr>
              <a:t>with resource pools offering services on pay-as-you-go basis.</a:t>
            </a:r>
            <a:endParaRPr/>
          </a:p>
          <a:p>
            <a:pPr indent="-251459" lvl="0" marL="342900" marR="0" rtl="0" algn="l">
              <a:lnSpc>
                <a:spcPct val="100000"/>
              </a:lnSpc>
              <a:spcBef>
                <a:spcPts val="480"/>
              </a:spcBef>
              <a:spcAft>
                <a:spcPts val="0"/>
              </a:spcAft>
              <a:buClr>
                <a:schemeClr val="accent2"/>
              </a:buClr>
              <a:buSzPts val="1440"/>
              <a:buFont typeface="Noto Sans Symbols"/>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Architectural model </a:t>
            </a:r>
            <a:endParaRPr/>
          </a:p>
        </p:txBody>
      </p:sp>
      <p:sp>
        <p:nvSpPr>
          <p:cNvPr id="205" name="Google Shape;205;p32"/>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1800"/>
              <a:buFont typeface="Noto Sans Symbols"/>
              <a:buChar char="■"/>
            </a:pPr>
            <a:r>
              <a:rPr b="0" i="0" lang="en-US" sz="3000" u="none">
                <a:solidFill>
                  <a:srgbClr val="0000FF"/>
                </a:solidFill>
                <a:latin typeface="Arial"/>
                <a:ea typeface="Arial"/>
                <a:cs typeface="Arial"/>
                <a:sym typeface="Arial"/>
              </a:rPr>
              <a:t>An Architectural model of a distributed system is concerned with the </a:t>
            </a:r>
            <a:r>
              <a:rPr b="0" i="0" lang="en-US" sz="3000" u="none">
                <a:solidFill>
                  <a:srgbClr val="FF0000"/>
                </a:solidFill>
                <a:latin typeface="Arial"/>
                <a:ea typeface="Arial"/>
                <a:cs typeface="Arial"/>
                <a:sym typeface="Arial"/>
              </a:rPr>
              <a:t>placement of its parts</a:t>
            </a:r>
            <a:r>
              <a:rPr b="0" i="0" lang="en-US" sz="3000" u="none">
                <a:solidFill>
                  <a:srgbClr val="0000FF"/>
                </a:solidFill>
                <a:latin typeface="Arial"/>
                <a:ea typeface="Arial"/>
                <a:cs typeface="Arial"/>
                <a:sym typeface="Arial"/>
              </a:rPr>
              <a:t> and </a:t>
            </a:r>
            <a:r>
              <a:rPr b="0" i="0" lang="en-US" sz="3000" u="none">
                <a:solidFill>
                  <a:srgbClr val="FF0000"/>
                </a:solidFill>
                <a:latin typeface="Arial"/>
                <a:ea typeface="Arial"/>
                <a:cs typeface="Arial"/>
                <a:sym typeface="Arial"/>
              </a:rPr>
              <a:t>relationship </a:t>
            </a:r>
            <a:r>
              <a:rPr b="0" i="0" lang="en-US" sz="3000" u="none">
                <a:solidFill>
                  <a:srgbClr val="0000FF"/>
                </a:solidFill>
                <a:latin typeface="Arial"/>
                <a:ea typeface="Arial"/>
                <a:cs typeface="Arial"/>
                <a:sym typeface="Arial"/>
              </a:rPr>
              <a:t>between them. Examples:</a:t>
            </a:r>
            <a:endParaRPr/>
          </a:p>
          <a:p>
            <a:pPr indent="-285750" lvl="1" marL="742950" rtl="0" algn="l">
              <a:lnSpc>
                <a:spcPct val="90000"/>
              </a:lnSpc>
              <a:spcBef>
                <a:spcPts val="520"/>
              </a:spcBef>
              <a:spcAft>
                <a:spcPts val="0"/>
              </a:spcAft>
              <a:buClr>
                <a:schemeClr val="hlink"/>
              </a:buClr>
              <a:buSzPts val="1430"/>
              <a:buFont typeface="Noto Sans Symbols"/>
              <a:buChar char="■"/>
            </a:pPr>
            <a:r>
              <a:rPr b="0" i="0" lang="en-US" sz="2600" u="none">
                <a:solidFill>
                  <a:schemeClr val="dk1"/>
                </a:solidFill>
                <a:latin typeface="Arial"/>
                <a:ea typeface="Arial"/>
                <a:cs typeface="Arial"/>
                <a:sym typeface="Arial"/>
              </a:rPr>
              <a:t>Client-Server (CS) and peer process models.</a:t>
            </a:r>
            <a:endParaRPr/>
          </a:p>
          <a:p>
            <a:pPr indent="-285750" lvl="1" marL="742950" rtl="0" algn="l">
              <a:lnSpc>
                <a:spcPct val="90000"/>
              </a:lnSpc>
              <a:spcBef>
                <a:spcPts val="520"/>
              </a:spcBef>
              <a:spcAft>
                <a:spcPts val="0"/>
              </a:spcAft>
              <a:buClr>
                <a:schemeClr val="hlink"/>
              </a:buClr>
              <a:buSzPts val="1430"/>
              <a:buFont typeface="Noto Sans Symbols"/>
              <a:buChar char="■"/>
            </a:pPr>
            <a:r>
              <a:rPr b="0" i="0" lang="en-US" sz="2600" u="none">
                <a:solidFill>
                  <a:schemeClr val="dk1"/>
                </a:solidFill>
                <a:latin typeface="Arial"/>
                <a:ea typeface="Arial"/>
                <a:cs typeface="Arial"/>
                <a:sym typeface="Arial"/>
              </a:rPr>
              <a:t>CS can be modified by:</a:t>
            </a:r>
            <a:endParaRPr/>
          </a:p>
          <a:p>
            <a:pPr indent="-228600" lvl="2" marL="1143000" rtl="0" algn="l">
              <a:lnSpc>
                <a:spcPct val="90000"/>
              </a:lnSpc>
              <a:spcBef>
                <a:spcPts val="480"/>
              </a:spcBef>
              <a:spcAft>
                <a:spcPts val="0"/>
              </a:spcAft>
              <a:buClr>
                <a:schemeClr val="folHlink"/>
              </a:buClr>
              <a:buSzPts val="1200"/>
              <a:buFont typeface="Noto Sans Symbols"/>
              <a:buChar char="■"/>
            </a:pPr>
            <a:r>
              <a:rPr b="0" i="0" lang="en-US" sz="2400" u="none">
                <a:solidFill>
                  <a:schemeClr val="dk1"/>
                </a:solidFill>
                <a:latin typeface="Arial"/>
                <a:ea typeface="Arial"/>
                <a:cs typeface="Arial"/>
                <a:sym typeface="Arial"/>
              </a:rPr>
              <a:t>The partitioning of data/replication at cooperative servers</a:t>
            </a:r>
            <a:endParaRPr/>
          </a:p>
          <a:p>
            <a:pPr indent="-228600" lvl="2" marL="1143000" rtl="0" algn="l">
              <a:lnSpc>
                <a:spcPct val="90000"/>
              </a:lnSpc>
              <a:spcBef>
                <a:spcPts val="480"/>
              </a:spcBef>
              <a:spcAft>
                <a:spcPts val="0"/>
              </a:spcAft>
              <a:buClr>
                <a:schemeClr val="folHlink"/>
              </a:buClr>
              <a:buSzPts val="1200"/>
              <a:buFont typeface="Noto Sans Symbols"/>
              <a:buChar char="■"/>
            </a:pPr>
            <a:r>
              <a:rPr b="0" i="0" lang="en-US" sz="2400" u="none">
                <a:solidFill>
                  <a:schemeClr val="dk1"/>
                </a:solidFill>
                <a:latin typeface="Arial"/>
                <a:ea typeface="Arial"/>
                <a:cs typeface="Arial"/>
                <a:sym typeface="Arial"/>
              </a:rPr>
              <a:t>The caching of data by proxy servers or clients</a:t>
            </a:r>
            <a:endParaRPr/>
          </a:p>
          <a:p>
            <a:pPr indent="-228600" lvl="2" marL="1143000" rtl="0" algn="l">
              <a:lnSpc>
                <a:spcPct val="90000"/>
              </a:lnSpc>
              <a:spcBef>
                <a:spcPts val="480"/>
              </a:spcBef>
              <a:spcAft>
                <a:spcPts val="0"/>
              </a:spcAft>
              <a:buClr>
                <a:schemeClr val="folHlink"/>
              </a:buClr>
              <a:buSzPts val="1200"/>
              <a:buFont typeface="Noto Sans Symbols"/>
              <a:buChar char="■"/>
            </a:pPr>
            <a:r>
              <a:rPr b="0" i="0" lang="en-US" sz="2400" u="none">
                <a:solidFill>
                  <a:schemeClr val="dk1"/>
                </a:solidFill>
                <a:latin typeface="Arial"/>
                <a:ea typeface="Arial"/>
                <a:cs typeface="Arial"/>
                <a:sym typeface="Arial"/>
              </a:rPr>
              <a:t>The use of mobile code and mobile agents</a:t>
            </a:r>
            <a:endParaRPr/>
          </a:p>
          <a:p>
            <a:pPr indent="-228600" lvl="2" marL="1143000" rtl="0" algn="l">
              <a:lnSpc>
                <a:spcPct val="90000"/>
              </a:lnSpc>
              <a:spcBef>
                <a:spcPts val="480"/>
              </a:spcBef>
              <a:spcAft>
                <a:spcPts val="0"/>
              </a:spcAft>
              <a:buClr>
                <a:schemeClr val="folHlink"/>
              </a:buClr>
              <a:buSzPts val="1200"/>
              <a:buFont typeface="Noto Sans Symbols"/>
              <a:buChar char="■"/>
            </a:pPr>
            <a:r>
              <a:rPr b="0" i="0" lang="en-US" sz="2400" u="none">
                <a:solidFill>
                  <a:schemeClr val="dk1"/>
                </a:solidFill>
                <a:latin typeface="Arial"/>
                <a:ea typeface="Arial"/>
                <a:cs typeface="Arial"/>
                <a:sym typeface="Arial"/>
              </a:rPr>
              <a:t>The requirements to add or remove mobile devices.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0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3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6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8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7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5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4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9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