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3988-F959-4AE7-A13B-E4C3AADC9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DEB90-4DC3-418D-A2A2-13F7E7C13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B06A-017D-4357-87B6-C6E43068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0A92-CBAF-4A1E-8B9E-64C2B257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21BC-5A62-4F60-BD1F-101A99D4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2A15-4882-427A-9485-8E3F9EFE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269F7-2424-495B-A16B-CBE495FD2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93E70-73AF-44C7-8BDB-97AFF244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4B4E-E9B1-4BD9-A5FF-1BE5F64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5237-0337-4CFA-9B59-16A9FD1F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4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1F8F3-3B9E-4940-819C-0CAF35FBF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B509D-2A16-4B3E-8565-47F5338F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5BAE-587F-4124-BA3F-23CD35AF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766A-879A-42AB-AF41-93834349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DC54-813E-407C-AE15-762BF846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9011-EE79-4D25-80D0-95C25CBD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04EA-449A-4F20-BDEF-2E9AF5E3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D6F3-E8A1-45B7-B1A7-55073ACC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68C6-6045-4C46-B336-E5F10AB8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9082-77F2-4918-9547-9EDDEA58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5644-7AA7-4CEF-A58A-30B8AED6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B86F-3666-4D2A-B627-BF0DFB33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34195-B065-482A-AB54-CB14259C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051B-BEDB-4F68-BD01-1222DC5F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554C-48D2-464C-9BC4-9E59DEEE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02DE-5775-4281-A6BC-9B8D2B9B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2FAA-C0CA-42C4-B9BA-C02C31ED3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ACFCE-9E43-404B-BD63-B9141E245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0831-2960-4C68-9436-1227E9FB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83C7-AC93-4064-9750-34FB56D5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DF08-AED8-416F-9C22-5FEC4153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A796-09CB-4ECA-89DA-6CF2B9DE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CCEFC-FF12-4D5D-AE17-9898513A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E027-6C71-4ED7-B0DF-B7C25DA49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09865-A86A-4412-90A2-2837D6413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EEF67-4FEC-48D9-8A4D-C5625A8FF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2A66-1057-427D-B4B6-786C9EDA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F8355-0D59-429D-A692-E00208C3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A02BC-5A18-4773-934F-CD5D5CD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EC58-4362-4967-BC70-47CFD01E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935C4-BF9C-4E21-B4BD-1526F60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D52A0-4C21-4667-9757-EE85163A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2B66E-B1C0-4407-9CF4-D91141F4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27154-B429-4AE6-B9D9-484C8A27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8358F-1E64-44FF-A81F-96371852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57C5-FA15-473A-9585-51082CD1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BBDC-844F-452C-9BD1-82C7B3CF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C5A8-527B-4752-9710-A7A823BF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06BC1-9A1D-4F20-8D94-DE0A4474F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8C3E3-C4E8-4975-B56C-F09B93B3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744A-1736-4BE1-8CA0-1F04977C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A259-DF13-4C23-8AE2-2CB56AB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CF37-9145-4DA5-96AF-8CF3BDFC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4E41-2CF7-44EA-9DD9-11F08B9CA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382DB-3E29-4C65-B796-010D4B1E1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E88C-FCE6-4685-BCCA-DA0E19BB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193F4-ADF4-4041-96C2-549DD12F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3C7E-6A9D-4853-AC00-2F38FF27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C852F-7386-4197-B773-053BD661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4CDC1-ED7F-4A0D-8B16-5ED856697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9245-6567-49C9-B267-98758B0D7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CAE4-B76D-4258-BB5C-2D4274F8C35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96B9-FBAE-4ADF-834A-6F2A565E2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D197-35B2-4115-94EF-DCF9E138E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855F-1984-46F6-A161-FE5B3E3D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EB7D-3DEC-4598-9A49-5133F15F2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89FB9-8BF7-486E-99F7-C25D1BCF3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ĐÌNH NGUYÊN</dc:creator>
  <cp:lastModifiedBy>LÊ ĐÌNH NGUYÊN</cp:lastModifiedBy>
  <cp:revision>1</cp:revision>
  <dcterms:created xsi:type="dcterms:W3CDTF">2022-06-13T14:08:26Z</dcterms:created>
  <dcterms:modified xsi:type="dcterms:W3CDTF">2022-06-13T14:09:31Z</dcterms:modified>
</cp:coreProperties>
</file>