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your speaker notes, include an explanation of the different requirements you determined for DriverPass’s system. What are the functional requirements you selected to describe? What are the nonfunctional requirements you selected to describe? Be sure to explain how these requirements meet DriverPass’s needs.]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your diagram. Who are the different actors in the system? What are the different use cases? How did you account for DriverPass’s needs in your design? In your explanation, keep your audience in mind. Avoid the use of terms like “actors” and “use cases” in your explanation.]</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[Explain your diagram. Which use case are you breaking down? What are the steps for this use case? How did you account for DriverPass’s needs in your design? In your explanation, keep your audience in mind. Avoid the use of technical terms such as “nodes,” “control flows,” and so on.]</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did you consider security in your design? In your explanation, keep your audience in mind by avoiding the use of technical terms.]</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[What are the limitations of your design? In your explanation, keep your audience in mind by avoiding the use of technical terms.]</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3"/>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3"/>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Karama Crager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1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1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Validate user credentials when logging in</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schedule appointments made by users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Web-based system on the cloud</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updatable at any point for new features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1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1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t/>
            </a:r>
            <a:endParaRPr sz="2400">
              <a:solidFill>
                <a:srgbClr val="000000"/>
              </a:solidFill>
            </a:endParaRPr>
          </a:p>
        </p:txBody>
      </p:sp>
      <p:pic>
        <p:nvPicPr>
          <p:cNvPr id="113" name="Google Shape;113;p15"/>
          <p:cNvPicPr preferRelativeResize="0"/>
          <p:nvPr/>
        </p:nvPicPr>
        <p:blipFill>
          <a:blip r:embed="rId4">
            <a:alphaModFix/>
          </a:blip>
          <a:stretch>
            <a:fillRect/>
          </a:stretch>
        </p:blipFill>
        <p:spPr>
          <a:xfrm>
            <a:off x="5181600" y="109113"/>
            <a:ext cx="7010400" cy="639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sp>
        <p:nvSpPr>
          <p:cNvPr id="123" name="Google Shape;123;p1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t/>
            </a:r>
            <a:endParaRPr sz="2400">
              <a:solidFill>
                <a:srgbClr val="000000"/>
              </a:solidFill>
            </a:endParaRPr>
          </a:p>
        </p:txBody>
      </p:sp>
      <p:pic>
        <p:nvPicPr>
          <p:cNvPr id="124" name="Google Shape;124;p16"/>
          <p:cNvPicPr preferRelativeResize="0"/>
          <p:nvPr/>
        </p:nvPicPr>
        <p:blipFill>
          <a:blip r:embed="rId4">
            <a:alphaModFix/>
          </a:blip>
          <a:stretch>
            <a:fillRect/>
          </a:stretch>
        </p:blipFill>
        <p:spPr>
          <a:xfrm>
            <a:off x="6082100" y="106475"/>
            <a:ext cx="5580000" cy="662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7"/>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7"/>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2" name="Google Shape;132;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3" name="Google Shape;133;p17"/>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4" name="Google Shape;134;p17"/>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Validate Login</a:t>
            </a:r>
            <a:endParaRPr sz="2400">
              <a:solidFill>
                <a:srgbClr val="000000"/>
              </a:solidFill>
            </a:endParaRPr>
          </a:p>
          <a:p>
            <a:pPr indent="0" lvl="0" marL="0" rtl="0" algn="l">
              <a:lnSpc>
                <a:spcPct val="90000"/>
              </a:lnSpc>
              <a:spcBef>
                <a:spcPts val="0"/>
              </a:spcBef>
              <a:spcAft>
                <a:spcPts val="0"/>
              </a:spcAft>
              <a:buNone/>
            </a:pPr>
            <a:r>
              <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Admin’s role</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2" name="Google Shape;142;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p1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4" name="Google Shape;144;p1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Update Profile</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Payment method</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Reschedule appointments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Internet connection</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Downloadable content</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