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1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E34CF-EDCA-43C0-84ED-D05C46F20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5FBCF3-7E8F-45A5-B80F-AE877C19F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D021D5-BCAF-403A-B8AC-1911304B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B83D1-0988-446B-AB51-01A5E37F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A36DF-5BBA-43F2-82DE-5FD9697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18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2BA11-6D14-4899-BA0A-6B4D8265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395914-01B7-4E87-B1C9-0B93EDE84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7E8D3F-101C-46EF-A24C-1AB99617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2D2DDA-5B4B-4CDE-B846-840C4BB8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C5F83-F460-43F7-9C4D-88F81497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57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4DD771-46CB-457E-A0EA-73D1038E6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08A11D-93DA-4FA1-9DD3-2349BC0FC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6CFCEB-22DA-41A1-B816-8119F172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0F21B-3FC7-4B84-80F4-5B749BFC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9F6139-21A4-4110-BB08-F74876AF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B8321-F388-469E-B4D5-9BF48971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72B83-4624-4B45-9D3D-8C76AB0D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DA23AA-EFF5-4A65-98D3-1C7D75F8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4E84A2-4C50-43F5-A519-03BA1C5F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1A4A79-0710-465F-AFB6-CB0D50BD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04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898BF-A351-4196-BB04-C3705734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5AE69D-1990-48D5-A8BD-7E29E8A8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062B6-4D12-4A6A-8633-0521CE33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D7FFC-5A3F-49CF-B26E-CB37608E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BBDFD9-C897-4C04-AA08-121AFB98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7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8B0B6-19E3-470F-BF30-1CD1F9D7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FBAA8-EC94-4CDB-BDD4-31447028D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64C189-C054-4B8C-8EC6-10C15985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A11977-86D9-48CE-813F-13030CE1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BBF1B-E808-4846-AF2C-CE23BD7B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092B0D-92E3-408B-B907-E2B6FD7A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3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46399-A2B3-494C-9750-B09500A4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4AFCB9-0C3C-448F-8BA2-2332DDDB3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BCE4E2-2B7C-42F0-9020-70E9988A9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CFDAFD-D831-4EFD-952F-0D2C5A170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A2EA6B-C4AF-494D-86BB-E1F8E3A06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707DC3-2DA2-408E-9F43-8FF4D52B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3CE564-69AE-4F8A-AACD-EA7DB3BF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F69ADD-B3D0-41BD-91D0-0E552D34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3F2D5-F653-4B70-A780-354C78D5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2F2D70-AD73-4066-A7DA-42396FD2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921495-1C22-451E-99A1-2EFE1ED8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D78D07-1883-440C-BD09-A73BBC23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E979F2-5181-4A30-A511-4C0F62C7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7C8706-50D9-4F01-BBC4-6DD1D5AD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5306E3-5E97-408C-B844-8F5C7FD2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8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FDF04-1977-4F1C-B794-514E7F13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BFE41-BEA3-4445-B0F1-BE779C43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EF7BB9-8933-4A35-82B0-B884498F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F72958-0FD8-4058-A8DE-04DCCFB4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AE1EE0-EA26-46CD-9BB5-4A535A1D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188D69-C09C-480F-BAAF-B339B280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08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8DBED-3C9A-420F-9C70-B516DDCF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6F63FE-F4E0-47EB-B31E-B1CE34A2A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064D9E-0648-4181-A9A6-DFC97528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FADFC7-F7B1-4F3B-B39A-70588227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E55F5A-99A4-4354-A889-2253999F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E70AD2-DF02-4331-996E-96DACC82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92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6402-6B73-4DBE-A965-146B9FA0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B0B98A-5849-44F8-8EB9-E7854178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F98634-FAC4-475C-B5D8-861676A17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7F06-E4B2-4F8D-80F8-54C00E41225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7757B7-7687-4D1D-A72E-5D0D4BDE7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35E5C9-DF19-40C8-B78B-232D43B83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B942-B744-4A6A-BF93-16A366864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96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6C4892-7A5D-4862-A874-B01A0CCBD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4237" y="-797124"/>
            <a:ext cx="5206435" cy="52003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DFF5F1-5412-4D5A-AA34-A1D19066E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30381" y="1445557"/>
            <a:ext cx="4877223" cy="48711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A27D61-1D11-4F5F-8657-33F3547E0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65463" y="1077694"/>
            <a:ext cx="4877223" cy="48711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CCAA2C5-85B4-43CB-8D77-E0CF91980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98" y="990259"/>
            <a:ext cx="4877481" cy="487748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4E603E4-CB33-4771-BE1F-2DDDA2671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79476" y="1980777"/>
            <a:ext cx="4877223" cy="487722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3AB585-4145-4242-809B-41861AB2E7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65930" y="1445557"/>
            <a:ext cx="4877223" cy="487722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274FE20-F65F-45C9-A77D-82404E6AFF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73439" y="3251223"/>
            <a:ext cx="4316342" cy="432243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EEA7600-DFFA-4E6C-A56A-1B4D827100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485823" y="984162"/>
            <a:ext cx="4877223" cy="48772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28996F3-91E9-496D-B444-733F01F78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23" y="0"/>
            <a:ext cx="4876190" cy="487619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AE4A38E-848C-43C2-8628-1647F5D622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84" y="1807629"/>
            <a:ext cx="3442816" cy="2186313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69172D0-1095-483F-8EF1-F3F2616B0C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4503" y="1422117"/>
            <a:ext cx="487722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614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Kosyrev, Stanislav (Contractor)</dc:creator>
  <cp:lastModifiedBy>Kosyrev, Stanislav (Contractor)</cp:lastModifiedBy>
  <cp:revision>3</cp:revision>
  <dcterms:created xsi:type="dcterms:W3CDTF">2024-02-02T19:31:55Z</dcterms:created>
  <dcterms:modified xsi:type="dcterms:W3CDTF">2024-02-02T20:34:12Z</dcterms:modified>
</cp:coreProperties>
</file>