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70" r:id="rId7"/>
    <p:sldId id="271" r:id="rId8"/>
    <p:sldId id="259" r:id="rId9"/>
    <p:sldId id="260" r:id="rId10"/>
    <p:sldId id="261" r:id="rId11"/>
    <p:sldId id="262" r:id="rId12"/>
    <p:sldId id="266" r:id="rId13"/>
    <p:sldId id="263" r:id="rId14"/>
    <p:sldId id="264"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eimdalsecurity.com/blog/what-is-a-remote-access-trojan-rat/"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609600" y="3049188"/>
            <a:ext cx="10520426" cy="570230"/>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Mohammad Karamath Fardeen</a:t>
            </a:r>
            <a:endParaRPr lang="en-US"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2553017" y="2621603"/>
            <a:ext cx="3048000" cy="400110"/>
          </a:xfrm>
          <a:prstGeom prst="rect">
            <a:avLst/>
          </a:prstGeom>
          <a:noFill/>
        </p:spPr>
        <p:txBody>
          <a:bodyPr wrap="square" rtlCol="0">
            <a:spAutoFit/>
          </a:bodyPr>
          <a:lstStyle/>
          <a:p>
            <a:r>
              <a:rPr lang="en-IN" sz="2000" dirty="0"/>
              <a:t>Student name:</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733675" y="1433195"/>
            <a:ext cx="6724650" cy="4399915"/>
          </a:xfrm>
          <a:prstGeom prst="rect">
            <a:avLst/>
          </a:prstGeom>
          <a:noFill/>
        </p:spPr>
        <p:txBody>
          <a:bodyPr wrap="square" rtlCol="0">
            <a:spAutoFit/>
          </a:bodyPr>
          <a:lstStyle/>
          <a:p>
            <a:pPr algn="l"/>
            <a:r>
              <a:rPr lang="en-US" sz="20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endParaRPr lang="en-US" sz="2000" b="0" i="0" dirty="0">
              <a:solidFill>
                <a:srgbClr val="00201A"/>
              </a:solidFill>
              <a:effectLst/>
              <a:highlight>
                <a:srgbClr val="FFFFFF"/>
              </a:highlight>
              <a:latin typeface="Google Sans"/>
            </a:endParaRP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endParaRPr lang="en-US" sz="2000" b="1" i="0" u="sng" dirty="0">
              <a:solidFill>
                <a:srgbClr val="00201A"/>
              </a:solidFill>
              <a:effectLst/>
              <a:highlight>
                <a:srgbClr val="FFFFFF"/>
              </a:highlight>
              <a:latin typeface="Google Sans"/>
            </a:endParaRP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endParaRPr lang="en-US" sz="2000" b="0" i="0" dirty="0">
              <a:solidFill>
                <a:srgbClr val="00201A"/>
              </a:solidFill>
              <a:effectLst/>
              <a:highlight>
                <a:srgbClr val="FFFFFF"/>
              </a:highlight>
              <a:latin typeface="Google Sans"/>
            </a:endParaRPr>
          </a:p>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endParaRPr lang="en-US" sz="2000" b="0" i="0" dirty="0">
              <a:solidFill>
                <a:srgbClr val="00201A"/>
              </a:solidFill>
              <a:effectLst/>
              <a:highlight>
                <a:srgbClr val="FFFFFF"/>
              </a:highlight>
              <a:latin typeface="Google Sans"/>
            </a:endParaRPr>
          </a:p>
          <a:p>
            <a:pPr algn="l"/>
            <a:r>
              <a:rPr lang="en-US" sz="2000" b="1" i="0" u="sng" dirty="0">
                <a:solidFill>
                  <a:srgbClr val="00201A"/>
                </a:solidFill>
                <a:effectLst/>
                <a:highlight>
                  <a:srgbClr val="FFFFFF"/>
                </a:highlight>
                <a:latin typeface="Google Sans"/>
              </a:rPr>
              <a:t>Update your system</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endParaRPr lang="en-US" sz="2000" b="0" i="0" dirty="0">
              <a:solidFill>
                <a:srgbClr val="00201A"/>
              </a:solidFill>
              <a:effectLst/>
              <a:highlight>
                <a:srgbClr val="FFFFFF"/>
              </a:highlight>
              <a:latin typeface="Google Sans"/>
            </a:endParaRPr>
          </a:p>
          <a:p>
            <a:pPr algn="l"/>
            <a:r>
              <a:rPr lang="en-US" sz="2000" b="1" i="0" u="sng" dirty="0">
                <a:solidFill>
                  <a:srgbClr val="00201A"/>
                </a:solidFill>
                <a:effectLst/>
                <a:highlight>
                  <a:srgbClr val="FFFFFF"/>
                </a:highlight>
                <a:latin typeface="Google Sans"/>
              </a:rPr>
              <a:t>Use a firewall</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endParaRPr lang="en-US" sz="2000" b="0" i="0" dirty="0">
              <a:solidFill>
                <a:srgbClr val="00201A"/>
              </a:solidFill>
              <a:effectLst/>
              <a:highlight>
                <a:srgbClr val="FFFFFF"/>
              </a:highlight>
              <a:latin typeface="Google Sans"/>
            </a:endParaRP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endParaRPr lang="en-US" sz="2000" b="1" i="0" u="sng" dirty="0">
              <a:solidFill>
                <a:srgbClr val="202124"/>
              </a:solidFill>
              <a:effectLst/>
              <a:highlight>
                <a:srgbClr val="FFFFFF"/>
              </a:highlight>
              <a:latin typeface="Google Sans"/>
            </a:endParaRP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endParaRPr lang="en-US" sz="2000" b="0" i="0" dirty="0">
              <a:solidFill>
                <a:srgbClr val="202124"/>
              </a:solidFill>
              <a:effectLst/>
              <a:highlight>
                <a:srgbClr val="FFFFFF"/>
              </a:highlight>
              <a:latin typeface="Google Sans"/>
            </a:endParaRP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endParaRPr lang="en-US" b="0" i="0" dirty="0">
              <a:solidFill>
                <a:srgbClr val="202124"/>
              </a:solidFill>
              <a:effectLst/>
              <a:highlight>
                <a:srgbClr val="FFFFFF"/>
              </a:highlight>
              <a:latin typeface="Google Sans"/>
            </a:endParaRP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endParaRPr lang="en-US" sz="3600" b="1" dirty="0"/>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IN" sz="3200" b="1" dirty="0"/>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endParaRPr lang="en-IN" sz="5400" dirty="0">
              <a:effectLst>
                <a:outerShdw blurRad="38100" dist="38100" dir="2700000" algn="tl">
                  <a:srgbClr val="000000">
                    <a:alpha val="43137"/>
                  </a:srgbClr>
                </a:outerShdw>
              </a:effectLst>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Examples of a keylogger</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Hardware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Software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How to defend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Conclusion</a:t>
            </a:r>
            <a:endParaRPr lang="en-IN" sz="2400" dirty="0">
              <a:latin typeface="Trebuchet MS" panose="020B0603020202020204" pitchFamily="34" charset="0"/>
            </a:endParaRP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endParaRPr lang="en-IN" dirty="0"/>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endParaRPr lang="en-US" sz="2400" b="1"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endParaRPr lang="en-US" sz="2400" b="0" i="0" dirty="0">
              <a:solidFill>
                <a:srgbClr val="410007"/>
              </a:solidFill>
              <a:effectLst/>
              <a:highlight>
                <a:srgbClr val="FFFFFF"/>
              </a:highlight>
              <a:latin typeface="Trebuchet MS" panose="020B0603020202020204" pitchFamily="34" charset="0"/>
            </a:endParaRP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endParaRPr lang="en-US" sz="2000" b="1" i="0" dirty="0">
              <a:solidFill>
                <a:schemeClr val="tx1"/>
              </a:solidFill>
              <a:effectLst/>
              <a:latin typeface="Trebuchet MS" panose="020B0603020202020204" pitchFamily="34" charset="0"/>
            </a:endParaRP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endParaRPr lang="en-US" sz="2000" b="1" i="0" dirty="0">
              <a:solidFill>
                <a:schemeClr val="tx1"/>
              </a:solidFill>
              <a:effectLst/>
              <a:latin typeface="Trebuchet MS" panose="020B0603020202020204" pitchFamily="34" charset="0"/>
            </a:endParaRP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lang="en-US" sz="2000" b="0"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Software-based Keyloggers</a:t>
            </a:r>
            <a:endParaRPr lang="en-US" sz="2000" b="1" i="0" dirty="0">
              <a:solidFill>
                <a:schemeClr val="tx1"/>
              </a:solidFill>
              <a:effectLst/>
              <a:latin typeface="Trebuchet MS" panose="020B0603020202020204" pitchFamily="34" charset="0"/>
            </a:endParaRP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1"/>
              </a:rPr>
              <a:t>remote administration Trojan (RAT)</a:t>
            </a:r>
            <a:r>
              <a:rPr lang="en-US" sz="2000" b="1" i="0" dirty="0">
                <a:solidFill>
                  <a:schemeClr val="tx1"/>
                </a:solidFill>
                <a:effectLst/>
                <a:latin typeface="Trebuchet MS" panose="020B0603020202020204" pitchFamily="34" charset="0"/>
              </a:rPr>
              <a:t>.</a:t>
            </a:r>
            <a:endParaRPr lang="en-US" sz="2000" b="1" i="0" dirty="0">
              <a:solidFill>
                <a:schemeClr val="tx1"/>
              </a:solidFill>
              <a:effectLst/>
              <a:latin typeface="Trebuchet MS" panose="020B0603020202020204" pitchFamily="34" charset="0"/>
            </a:endParaRP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endParaRPr lang="en-US" sz="2000" b="1" i="0" dirty="0">
              <a:solidFill>
                <a:srgbClr val="000000"/>
              </a:solidFill>
              <a:effectLst/>
              <a:highlight>
                <a:srgbClr val="FFFFFF"/>
              </a:highlight>
              <a:latin typeface="Inter"/>
            </a:endParaRP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endParaRPr lang="en-US" sz="2400" b="1" dirty="0"/>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endParaRPr lang="en-US" sz="2400" b="1" dirty="0"/>
          </a:p>
          <a:p>
            <a:pPr marL="342900" indent="-342900">
              <a:buFont typeface="Wingdings" panose="05000000000000000000" pitchFamily="2" charset="2"/>
              <a:buChar char="ü"/>
            </a:pPr>
            <a:r>
              <a:rPr lang="en-US" sz="2400" b="1" dirty="0"/>
              <a:t>So we can use for keylogger security.</a:t>
            </a:r>
            <a:endParaRPr lang="en-US" sz="2400" b="1" dirty="0"/>
          </a:p>
          <a:p>
            <a:pPr marL="342900" indent="-342900">
              <a:buFont typeface="Wingdings" panose="05000000000000000000" pitchFamily="2" charset="2"/>
              <a:buChar char="ü"/>
            </a:pPr>
            <a:r>
              <a:rPr lang="en-IN" sz="2400" b="1" dirty="0"/>
              <a:t>Above like that you can install it in command prompt.</a:t>
            </a:r>
            <a:endParaRPr lang="en-IN" sz="2400" b="1" dirty="0"/>
          </a:p>
          <a:p>
            <a:pPr marL="342900" indent="-342900">
              <a:buFont typeface="Wingdings" panose="05000000000000000000" pitchFamily="2" charset="2"/>
              <a:buChar char="ü"/>
            </a:pPr>
            <a:r>
              <a:rPr lang="en-IN" sz="2400" b="1" dirty="0"/>
              <a:t>By these two libraries we cannot get error in python code.</a:t>
            </a:r>
            <a:endParaRPr lang="en-IN" sz="2400" b="1" dirty="0"/>
          </a:p>
          <a:p>
            <a:br>
              <a:rPr lang="en-US" sz="2400" b="0" i="0" dirty="0">
                <a:effectLst/>
                <a:latin typeface="Google Sans"/>
              </a:rPr>
            </a:br>
            <a:endParaRPr lang="en-IN" sz="2400" dirty="0"/>
          </a:p>
        </p:txBody>
      </p:sp>
      <p:pic>
        <p:nvPicPr>
          <p:cNvPr id="12" name="Picture 11"/>
          <p:cNvPicPr>
            <a:picLocks noChangeAspect="1"/>
          </p:cNvPicPr>
          <p:nvPr/>
        </p:nvPicPr>
        <p:blipFill>
          <a:blip r:embed="rId3"/>
          <a:stretch>
            <a:fillRect/>
          </a:stretch>
        </p:blipFill>
        <p:spPr>
          <a:xfrm>
            <a:off x="2819400" y="2819400"/>
            <a:ext cx="2815913" cy="323850"/>
          </a:xfrm>
          <a:prstGeom prst="rect">
            <a:avLst/>
          </a:prstGeom>
        </p:spPr>
      </p:pic>
      <p:pic>
        <p:nvPicPr>
          <p:cNvPr id="13" name="Picture 12"/>
          <p:cNvPicPr>
            <a:picLocks noChangeAspect="1"/>
          </p:cNvPicPr>
          <p:nvPr/>
        </p:nvPicPr>
        <p:blipFill>
          <a:blip r:embed="rId4"/>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endParaRPr lang="en-US" sz="2800" b="1" dirty="0"/>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endParaRPr lang="en-US" sz="2800" b="1" dirty="0"/>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5057</Words>
  <Application>WPS Presentation</Application>
  <PresentationFormat>Widescreen</PresentationFormat>
  <Paragraphs>150</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Trebuchet MS</vt:lpstr>
      <vt:lpstr>Trebuchet MS</vt:lpstr>
      <vt:lpstr>source-serif-pro</vt:lpstr>
      <vt:lpstr>Segoe Print</vt:lpstr>
      <vt:lpstr>Inter</vt:lpstr>
      <vt:lpstr>Google Sans</vt:lpstr>
      <vt:lpstr>Calibri</vt:lpstr>
      <vt:lpstr>Microsoft YaHei</vt:lpstr>
      <vt:lpstr>Arial Unicode MS</vt:lpstr>
      <vt:lpstr>Office Theme</vt:lpstr>
      <vt:lpstr>Rayachoti Sravani</vt:lpstr>
      <vt:lpstr>PROJECT TITLE</vt:lpstr>
      <vt:lpstr>AGENDA</vt:lpstr>
      <vt:lpstr>What is keylogging? </vt:lpstr>
      <vt:lpstr>Can a keylogger can be detected? </vt:lpstr>
      <vt:lpstr>PowerPoint 演示文稿</vt:lpstr>
      <vt:lpstr>PROBLEM	STATEMENT</vt:lpstr>
      <vt:lpstr>PROJECT	OVERVIEW</vt:lpstr>
      <vt:lpstr>WHO ARE THE END USERS?</vt:lpstr>
      <vt:lpstr>YOUR SOLUTION AND ITS VALUE PROPOSITION</vt:lpstr>
      <vt:lpstr>PowerPoint 演示文稿</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pottu</dc:creator>
  <cp:lastModifiedBy>HP</cp:lastModifiedBy>
  <cp:revision>13</cp:revision>
  <dcterms:created xsi:type="dcterms:W3CDTF">2024-06-03T05:48:00Z</dcterms:created>
  <dcterms:modified xsi:type="dcterms:W3CDTF">2024-06-19T04:50:55Z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0DFDEFB5A1AA4EAEA5D99487348BD8C5_13</vt:lpwstr>
  </property>
  <property fmtid="{D5CDD505-2E9C-101B-9397-08002B2CF9AE}" pid="5" name="KSOProductBuildVer">
    <vt:lpwstr>1033-12.2.0.17119</vt:lpwstr>
  </property>
</Properties>
</file>