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6256000" cy="9144000"/>
  <p:notesSz cx="6858000" cy="9144000"/>
  <p:embeddedFontLst>
    <p:embeddedFont>
      <p:font typeface="Cabin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5939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32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73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80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21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168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67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148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506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578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873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59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236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22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730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751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0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53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68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81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37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6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2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80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20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87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create a new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but </a:t>
            </a:r>
            <a:r>
              <a:rPr lang="en-US" sz="3600" b="0" i="1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does not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lang="en-US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Once we have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function, we can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call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invoke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it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reuse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value we pass into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its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we can direct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different kinds of work when we call it at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put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after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4396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variable which we use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It is a </a:t>
            </a: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allows the code in the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access the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for a particular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052050" y="1622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a function will take its arguments, do some computation,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value to be used as the value of the function call 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calling expression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019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one that produces 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execution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sends back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7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7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1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lang="en-US" sz="7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</a:t>
            </a:r>
            <a:r>
              <a:rPr lang="en-US" sz="7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2049461" y="65024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2668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Multiple </a:t>
            </a:r>
            <a:r>
              <a:rPr lang="en-US" sz="7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lang="en-US" sz="7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define more than one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simply add more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923300"/>
            <a:ext cx="5481000" cy="33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‘Fun’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499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 these reusable pieces of code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with time-and-a-half for overtime and create a function called </a:t>
            </a: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Type conversion (int,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two kinds of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that are provided as part of Python - raw_input(), type(), float(), int()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 that we define ourselves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treat the built-in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names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new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reserved words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Python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some reusable code that takes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define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call/invoke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s,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an expression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/>
          <p:nvPr/>
        </p:nvCxnSpPr>
        <p:spPr>
          <a:xfrm rot="10800000" flipH="1">
            <a:off x="7057075" y="971575"/>
            <a:ext cx="1388399" cy="76769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31900" y="3106625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put an integer and floating point in an expression, the integer is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implicitly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functions int()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also use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an </a:t>
            </a: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Microsoft Office PowerPoint</Application>
  <PresentationFormat>Custom</PresentationFormat>
  <Paragraphs>259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Cabin</vt:lpstr>
      <vt:lpstr>Courier New</vt:lpstr>
      <vt:lpstr>Title &amp; Subtitle</vt:lpstr>
      <vt:lpstr>Title &amp; Bullets</vt:lpstr>
      <vt:lpstr>1_Title &amp; Bullets</vt:lpstr>
      <vt:lpstr>Title &amp; Bullets - 2 Column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G Karamchand</cp:lastModifiedBy>
  <cp:revision>1</cp:revision>
  <dcterms:modified xsi:type="dcterms:W3CDTF">2016-01-18T12:57:28Z</dcterms:modified>
</cp:coreProperties>
</file>