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16256000" cy="9144000"/>
  <p:notesSz cx="6858000" cy="9144000"/>
  <p:embeddedFontLst>
    <p:embeddedFont>
      <p:font typeface="Comic Sans MS" panose="030F0702030302020204" pitchFamily="66" charset="0"/>
      <p:regular r:id="rId57"/>
      <p:bold r:id="rId58"/>
      <p:italic r:id="rId59"/>
      <p:boldItalic r:id="rId60"/>
    </p:embeddedFont>
    <p:embeddedFont>
      <p:font typeface="Cabin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675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214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54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87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2425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72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20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746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68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788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101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88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502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035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758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022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529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255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000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782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323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143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52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30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741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47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946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539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848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515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385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708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339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63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138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380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488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439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771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8221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95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5590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8663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7342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7569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017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04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53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3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50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98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27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9220186" y="2133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3213562" y="622619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1463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keep going until  a logical condition becomes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029725" y="0"/>
            <a:ext cx="9575700" cy="2006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 off!'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Definite loops (for loops) have explicit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These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55275" y="2540000"/>
            <a:ext cx="5981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ough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>
            <a:endCxn id="455" idx="2"/>
          </p:cNvCxnSpPr>
          <p:nvPr/>
        </p:nvCxnSpPr>
        <p:spPr>
          <a:xfrm rot="10800000" flipH="1">
            <a:off x="6472250" y="2768699"/>
            <a:ext cx="42900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1" name="Shape 491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5" name="Shape 495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97" name="Shape 497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8" name="Shape 498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9" name="Shape 499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501" name="Shape 501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638525" y="152350"/>
            <a:ext cx="7810499" cy="166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5024450" y="52325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852736" y="553561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Loops (repeated steps) have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Often these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'Blastoff'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5019650" y="40219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62000" y="1486000"/>
            <a:ext cx="13932000" cy="5988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 Idioms:</a:t>
            </a:r>
            <a:b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761975"/>
            <a:ext cx="6942599" cy="335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trick 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knowing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at the variables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$ python basicloop.py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7988300" y="241300"/>
            <a:ext cx="6883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24400" y="5156199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29105" y="3935411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924800" y="241300"/>
            <a:ext cx="65912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Another Loop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</a:t>
            </a:r>
            <a:r>
              <a:rPr lang="en-US" sz="30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does this loop do?</a:t>
            </a:r>
          </a:p>
        </p:txBody>
      </p:sp>
      <p:cxnSp>
        <p:nvCxnSpPr>
          <p:cNvPr id="284" name="Shape 284"/>
          <p:cNvCxnSpPr>
            <a:stCxn id="285" idx="2"/>
          </p:cNvCxnSpPr>
          <p:nvPr/>
        </p:nvCxnSpPr>
        <p:spPr>
          <a:xfrm flipH="1">
            <a:off x="5024400" y="5156200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87" idx="2"/>
            <a:endCxn id="285" idx="0"/>
          </p:cNvCxnSpPr>
          <p:nvPr/>
        </p:nvCxnSpPr>
        <p:spPr>
          <a:xfrm flipH="1">
            <a:off x="5029105" y="3935412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many times we execute a loop, we introduce a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counter variable that starts at 0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add up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encounter in a loop,  we introduce a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 variable that starts at 0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the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combines the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patterns and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divides when the loop is done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an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statement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just want to search and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starts at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set to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soon as we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smallbad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still have a variable that is the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far.  The first time through the loop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so we take the first </a:t>
            </a: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be the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7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140700" y="2603500"/>
            <a:ext cx="69468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to, but stronger than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234725" y="3184825"/>
            <a:ext cx="6903300" cy="5159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8359600" y="2755900"/>
            <a:ext cx="6903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 or smallest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13480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rot="10800000" flipH="1">
            <a:off x="3025775" y="7310661"/>
            <a:ext cx="2035499" cy="237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968500" y="2235200"/>
            <a:ext cx="12738600" cy="1492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968500" y="2235200"/>
            <a:ext cx="11999100" cy="1513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lang="en-US" sz="3600" b="0" i="1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current iteration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jumps to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top of the loop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Microsoft Office PowerPoint</Application>
  <PresentationFormat>Custom</PresentationFormat>
  <Paragraphs>507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Comic Sans MS</vt:lpstr>
      <vt:lpstr>Courier New</vt:lpstr>
      <vt:lpstr>Cabin</vt:lpstr>
      <vt:lpstr>Title &amp; Subtitle</vt:lpstr>
      <vt:lpstr>1_Title &amp; Bullets</vt:lpstr>
      <vt:lpstr>Title - Center</vt:lpstr>
      <vt:lpstr>Title &amp; Bullets - 2 Column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G Karamchand</cp:lastModifiedBy>
  <cp:revision>1</cp:revision>
  <dcterms:modified xsi:type="dcterms:W3CDTF">2016-01-18T13:01:46Z</dcterms:modified>
</cp:coreProperties>
</file>