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6256000" cy="9144000"/>
  <p:notesSz cx="6858000" cy="9144000"/>
  <p:embeddedFontLst>
    <p:embeddedFont>
      <p:font typeface="Cab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611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967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31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16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3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21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77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08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47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275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030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83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400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993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601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62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454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69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821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584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103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069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62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602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20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63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5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38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59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60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lang="en-US" sz="3600" b="0" i="0" u="none" strike="noStrike" cap="non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lang="en-US" sz="3400" b="0" i="1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Microsoft Office PowerPoint</Application>
  <PresentationFormat>Custom</PresentationFormat>
  <Paragraphs>410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Cabin</vt:lpstr>
      <vt:lpstr>Title &amp; Subtitle</vt:lpstr>
      <vt:lpstr>1_Title &amp; Bullets</vt:lpstr>
      <vt:lpstr>2_Title &amp; Bullets</vt:lpstr>
      <vt:lpstr>Title &amp; Bullets - 2 Column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G Karamchand</cp:lastModifiedBy>
  <cp:revision>1</cp:revision>
  <dcterms:modified xsi:type="dcterms:W3CDTF">2016-01-18T13:05:53Z</dcterms:modified>
</cp:coreProperties>
</file>