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  <p:sldMasterId id="2147483704" r:id="rId2"/>
    <p:sldMasterId id="2147483705" r:id="rId3"/>
    <p:sldMasterId id="2147483706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6256000" cy="9144000"/>
  <p:notesSz cx="6858000" cy="9144000"/>
  <p:embeddedFontLst>
    <p:embeddedFont>
      <p:font typeface="Cabin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34829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4293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2490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8118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8304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4164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4041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846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8332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76733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4429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141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1094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237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6828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5172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7233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961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7244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8274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136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9623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3362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 rot="5400000">
            <a:off x="10597356" y="3321843"/>
            <a:ext cx="6034087" cy="3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5400000">
            <a:off x="3205956" y="-259556"/>
            <a:ext cx="6034087" cy="1082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 rot="5400000">
            <a:off x="5110956" y="-2164556"/>
            <a:ext cx="6034087" cy="1463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82042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marR="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marR="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marR="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marR="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marR="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marR="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marR="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marR="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stephen.marquard@uct.ac.z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inf.com/code/mbox-short.t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Reading Files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7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File Processing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333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text file has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newlines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at the end of each line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&lt;postmaster@collab.sakaiproject.org&gt;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source@collab.sakaiproject.org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2400" b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[sakai] svn commit: r39772 - content/branches/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lang="en-US" sz="24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http://source.sakaiproject.org/viewsvn/?view=rev&amp;rev=39772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2400" b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File Handle as a Sequence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850900" y="2603500"/>
            <a:ext cx="75818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file handle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open for read can be treated as a </a:t>
            </a:r>
            <a:r>
              <a:rPr lang="en-US" sz="34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strings where each line in the file is a string in the 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use the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statement to iterate through a </a:t>
            </a:r>
            <a:r>
              <a:rPr lang="en-US" sz="34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Remember - a </a:t>
            </a:r>
            <a:r>
              <a:rPr lang="en-US" sz="34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an ordered set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8784175" y="3490925"/>
            <a:ext cx="7037399" cy="272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xfile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cheese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xfile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cheese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Counting Lines in a File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091325" y="2362200"/>
            <a:ext cx="6565800" cy="4583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Open a 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file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read-only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Use a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 to read each line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Count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lines and print out the number of lines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8845300" y="2819350"/>
            <a:ext cx="6931200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'Line Count:',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python open.py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 Count: 132045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Reading the *Whole* File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927625" y="2800275"/>
            <a:ext cx="5835599" cy="27377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read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whole file (newlines and all) into a </a:t>
            </a:r>
            <a:r>
              <a:rPr lang="en-US" sz="34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single string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7449875" y="2671475"/>
            <a:ext cx="8280600" cy="346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.read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94626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[:20]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Searching Through a File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774700" y="2644200"/>
            <a:ext cx="6426300" cy="3083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put an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 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statement in our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 to only print lines that meet some criteria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8049525" y="3161700"/>
            <a:ext cx="7276200" cy="244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OOPS!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246825" y="3253025"/>
            <a:ext cx="5270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are all these blank lines doing here?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7594600" y="2895600"/>
            <a:ext cx="8128000" cy="452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louis@media.berkeley.edu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zqian@umich.edu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rjlowe@iupui.edu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OOPS!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292225" y="2813050"/>
            <a:ext cx="5270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are all these blank lines doing here?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7579425" y="2900800"/>
            <a:ext cx="8127900" cy="507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louis@media.berkeley.edu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zqian@umich.edu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rjlowe@iupui.edu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957400" y="4032000"/>
            <a:ext cx="5965199" cy="3718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Each </a:t>
            </a:r>
            <a:r>
              <a:rPr lang="en-US" sz="3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line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from the file has a </a:t>
            </a:r>
            <a:r>
              <a:rPr lang="en-US" sz="3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newline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at the end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adds a </a:t>
            </a:r>
            <a:r>
              <a:rPr lang="en-US" sz="34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newline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each line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Searching Through a File (fixed)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774700" y="2783500"/>
            <a:ext cx="6426300" cy="468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strip the whitespace from the right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hand side of the string using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rstrip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from the string library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newline is considered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white space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is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stripped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491500" y="2783500"/>
            <a:ext cx="6596099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8388425" y="5391750"/>
            <a:ext cx="74421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From: 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From: louis@media.berkeley.edu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From: zqian@umich.edu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From: rjlowe@iupui.edu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....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Skipping with continue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836825" y="3285150"/>
            <a:ext cx="5109899" cy="2948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convenient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ly skip a line by using the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continue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534225" y="2540000"/>
            <a:ext cx="88601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  <p:cxnSp>
        <p:nvCxnSpPr>
          <p:cNvPr id="341" name="Shape 341"/>
          <p:cNvCxnSpPr/>
          <p:nvPr/>
        </p:nvCxnSpPr>
        <p:spPr>
          <a:xfrm>
            <a:off x="10733375" y="4944575"/>
            <a:ext cx="896999" cy="0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select </a:t>
            </a: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lines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032499" cy="279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look for a string anywhere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line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our selection criteria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8547100" y="2516175"/>
            <a:ext cx="69471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@uct.ac.za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1412675" y="5915175"/>
            <a:ext cx="13932000" cy="288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X-Authentication-Warning: set sender to stephen.marquard@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using –f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2400" b="1" i="0" u="sng" strike="noStrike" cap="non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Author: </a:t>
            </a:r>
            <a:r>
              <a:rPr lang="en-US" sz="2400" b="1" i="0" u="sng" strike="noStrike" cap="non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david.horwitz@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Fri Jan  4 07:02:32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X-Authentication-Warning: set sender to david.horwitz@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using -f...</a:t>
            </a:r>
          </a:p>
        </p:txBody>
      </p:sp>
      <p:cxnSp>
        <p:nvCxnSpPr>
          <p:cNvPr id="350" name="Shape 350"/>
          <p:cNvCxnSpPr/>
          <p:nvPr/>
        </p:nvCxnSpPr>
        <p:spPr>
          <a:xfrm>
            <a:off x="11594475" y="4811225"/>
            <a:ext cx="1575299" cy="889499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4724400" y="1041400"/>
            <a:ext cx="3454499" cy="6489599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Software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460500" y="1790700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and 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Devices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359400" y="1892300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Unit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359400" y="4927600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Memory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9893300" y="3098800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Memory</a:t>
            </a:r>
          </a:p>
        </p:txBody>
      </p:sp>
      <p:cxnSp>
        <p:nvCxnSpPr>
          <p:cNvPr id="217" name="Shape 217"/>
          <p:cNvCxnSpPr/>
          <p:nvPr/>
        </p:nvCxnSpPr>
        <p:spPr>
          <a:xfrm flipH="1">
            <a:off x="3659048" y="2917825"/>
            <a:ext cx="10589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6019800" y="3901924"/>
            <a:ext cx="0" cy="9717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>
            <a:off x="6973886" y="3919537"/>
            <a:ext cx="0" cy="9192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8283575" y="3541712"/>
            <a:ext cx="15620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8248650" y="4546600"/>
            <a:ext cx="1579499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2" name="Shape 222"/>
          <p:cNvSpPr txBox="1"/>
          <p:nvPr/>
        </p:nvSpPr>
        <p:spPr>
          <a:xfrm>
            <a:off x="10385425" y="482600"/>
            <a:ext cx="5052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time to go find some Data to mess with!</a:t>
            </a:r>
          </a:p>
        </p:txBody>
      </p:sp>
      <p:sp>
        <p:nvSpPr>
          <p:cNvPr id="223" name="Shape 223"/>
          <p:cNvSpPr/>
          <p:nvPr/>
        </p:nvSpPr>
        <p:spPr>
          <a:xfrm>
            <a:off x="7810500" y="838200"/>
            <a:ext cx="1803300" cy="1269899"/>
          </a:xfrm>
          <a:prstGeom prst="wedgeEllipseCallout">
            <a:avLst>
              <a:gd name="adj1" fmla="val -66356"/>
              <a:gd name="adj2" fmla="val 96966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What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Next?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0211" y="5168900"/>
            <a:ext cx="457200" cy="64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6299200" y="3937050"/>
            <a:ext cx="2768700" cy="1269899"/>
          </a:xfrm>
          <a:prstGeom prst="wedgeEllipseCallout">
            <a:avLst>
              <a:gd name="adj1" fmla="val -16423"/>
              <a:gd name="adj2" fmla="val 86316"/>
            </a:avLst>
          </a:prstGeom>
          <a:solidFill>
            <a:schemeClr val="accent1"/>
          </a:solidFill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if x &lt; 3: print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334500" y="5899150"/>
            <a:ext cx="4927500" cy="16509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Date: Sat, 5 Jan 2008 09:12:18 -0500To: source@collab.sakaiproject.orgFrom: stephen.marquard@uct.ac.zaSubject: [sakai] svn commit: r39772 - content/branches/Details: http://source.sakaiproject.org/viewsvn/?view=rev&amp;rev=39772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sp>
        <p:nvSpPr>
          <p:cNvPr id="227" name="Shape 227"/>
          <p:cNvSpPr/>
          <p:nvPr/>
        </p:nvSpPr>
        <p:spPr>
          <a:xfrm>
            <a:off x="12192000" y="2552700"/>
            <a:ext cx="1955699" cy="1003199"/>
          </a:xfrm>
          <a:prstGeom prst="wedgeEllipseCallout">
            <a:avLst>
              <a:gd name="adj1" fmla="val -56870"/>
              <a:gd name="adj2" fmla="val 11109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Files R Us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0058400" y="558800"/>
            <a:ext cx="58547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Prompt for File Name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800975" y="773100"/>
            <a:ext cx="95174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'There were',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'subject lines in', fname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059611" y="5441950"/>
            <a:ext cx="86438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Enter the file name: 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mbox.txt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There were 1797 subject lines in mbox.txt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Enter the file name: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mbox-short.txt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There were 27 subject lines in mbox-short.txt</a:t>
            </a:r>
          </a:p>
        </p:txBody>
      </p:sp>
      <p:cxnSp>
        <p:nvCxnSpPr>
          <p:cNvPr id="358" name="Shape 358"/>
          <p:cNvCxnSpPr/>
          <p:nvPr/>
        </p:nvCxnSpPr>
        <p:spPr>
          <a:xfrm>
            <a:off x="8752675" y="1701975"/>
            <a:ext cx="993000" cy="369599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9" name="Shape 359"/>
          <p:cNvCxnSpPr/>
          <p:nvPr/>
        </p:nvCxnSpPr>
        <p:spPr>
          <a:xfrm rot="10800000" flipH="1">
            <a:off x="12563475" y="4540362"/>
            <a:ext cx="1065300" cy="671400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55600" y="1600200"/>
            <a:ext cx="45153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Bad File Names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5423775" y="344475"/>
            <a:ext cx="10205700" cy="47358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'File cannot be opened:',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4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'There were',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'subject lines in', fname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495300" y="5748250"/>
            <a:ext cx="7502399" cy="261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Enter the file name: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mbox.txt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There were 1797 subject lines in mbox.txt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0" i="0" u="none" strike="noStrike" cap="none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Enter the file name: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na na boo boo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File cannot be opened: na na boo boo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1002875" y="3149975"/>
            <a:ext cx="7450500" cy="4703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Secondary storage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Opening a file - file handle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File structure - newline character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Reading a file line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by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line with a </a:t>
            </a:r>
            <a:b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for loop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8709425" y="2810100"/>
            <a:ext cx="5268599" cy="4133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Searching for lines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Reading file names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Dealing with bad files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1162000" y="22615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File Processing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1155700" y="2222500"/>
            <a:ext cx="13932000" cy="1333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text file can be thought of as a sequence of lines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616050" y="3497450"/>
            <a:ext cx="128594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source@collab.sakaiproject.org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[sakai] svn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lang="en-US" sz="24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http://source.sakaiproject.org/viewsvn/?view=rev&amp;rev=39772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073400" y="8051800"/>
            <a:ext cx="9602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http://www.py4inf.com/code/mbox-short.txt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850900" y="241300"/>
            <a:ext cx="13932000" cy="2057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Opening a File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Before we can read the contents of the file, we must tell Python which file we are going to work with and what we will be doing with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is done with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open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open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returns 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file handle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a variable used to perform operations on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Similar to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File -&gt; Open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a Word Processor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10795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Using open()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295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handle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open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filename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mode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returns a handle use to manipulate the file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</a:pP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filename is a string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mode is optional and should be 'r' if we are planning to read the file and 'w' if we are going to write to the file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9283700" y="3232150"/>
            <a:ext cx="5829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fhand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open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('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mbox.txt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', '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a Handle?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952500" y="2554275"/>
            <a:ext cx="97619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'mbox.txt'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&lt;open file 'mbox.txt', mode 'r' at 0x1005088b0&gt;</a:t>
            </a: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4495800"/>
            <a:ext cx="8005800" cy="405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When Files are Missing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422400" y="3076575"/>
            <a:ext cx="135339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stuff.txt'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&lt;module&gt;IOError: [Err</a:t>
            </a:r>
            <a:r>
              <a:rPr lang="en-US" sz="3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2]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No such file or directory: 'stuff.txt'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505550" y="241300"/>
            <a:ext cx="12695700" cy="2143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newline</a:t>
            </a: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Character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155700" y="2166650"/>
            <a:ext cx="65786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use a special character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called the “</a:t>
            </a:r>
            <a:r>
              <a:rPr lang="en-US" sz="3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newline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to indicate when a line ends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represent it as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\n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strings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Newline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still one character - not two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294500" y="2748725"/>
            <a:ext cx="6691499" cy="5245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</a:t>
            </a: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</a:t>
            </a: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'X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File Processing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1333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text file can be thought of as a sequence of lines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source@collab.sakaiproject.org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[sakai] svn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lang="en-US" sz="24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http://source.sakaiproject.org/viewsvn/?view=rev&amp;rev=39772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1237</Words>
  <Application>Microsoft Office PowerPoint</Application>
  <PresentationFormat>Custom</PresentationFormat>
  <Paragraphs>218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Cabin</vt:lpstr>
      <vt:lpstr>Arial</vt:lpstr>
      <vt:lpstr>Courier New</vt:lpstr>
      <vt:lpstr>Title &amp; Subtitle</vt:lpstr>
      <vt:lpstr>Title - Center</vt:lpstr>
      <vt:lpstr>1_Title &amp; Bullets</vt:lpstr>
      <vt:lpstr>Title &amp; Bullets - 2 Column</vt:lpstr>
      <vt:lpstr>Reading Files</vt:lpstr>
      <vt:lpstr>PowerPoint Presentation</vt:lpstr>
      <vt:lpstr>File Processing</vt:lpstr>
      <vt:lpstr>Opening a File</vt:lpstr>
      <vt:lpstr>Using open()</vt:lpstr>
      <vt:lpstr>What is a Handle?</vt:lpstr>
      <vt:lpstr>When Files are Missing</vt:lpstr>
      <vt:lpstr>The newline Character</vt:lpstr>
      <vt:lpstr>File Processing</vt:lpstr>
      <vt:lpstr>File Processing</vt:lpstr>
      <vt:lpstr>File Handle as a Sequence</vt:lpstr>
      <vt:lpstr>Counting Lines in a File</vt:lpstr>
      <vt:lpstr>Reading the *Whole* File</vt:lpstr>
      <vt:lpstr>Searching Through a File</vt:lpstr>
      <vt:lpstr>OOPS!</vt:lpstr>
      <vt:lpstr>OOPS!</vt:lpstr>
      <vt:lpstr>Searching Through a File (fixed)</vt:lpstr>
      <vt:lpstr>Skipping with continue</vt:lpstr>
      <vt:lpstr>Using in to select lines</vt:lpstr>
      <vt:lpstr>Prompt for File Name</vt:lpstr>
      <vt:lpstr>Bad File Names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Files</dc:title>
  <cp:lastModifiedBy>G Karamchand</cp:lastModifiedBy>
  <cp:revision>1</cp:revision>
  <dcterms:modified xsi:type="dcterms:W3CDTF">2016-01-18T13:08:08Z</dcterms:modified>
</cp:coreProperties>
</file>