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6256000" cy="9144000"/>
  <p:notesSz cx="6858000" cy="9144000"/>
  <p:embeddedFontLst>
    <p:embeddedFont>
      <p:font typeface="Cabin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3015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93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44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37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11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530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0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7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739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9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670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04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752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978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369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8531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05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192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334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507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47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38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61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06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04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54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3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1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using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using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6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lang="en-US" sz="34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Microsoft Office PowerPoint</Application>
  <PresentationFormat>Custom</PresentationFormat>
  <Paragraphs>319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G Karamchand</cp:lastModifiedBy>
  <cp:revision>1</cp:revision>
  <dcterms:modified xsi:type="dcterms:W3CDTF">2016-01-18T13:09:31Z</dcterms:modified>
</cp:coreProperties>
</file>