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6256000" cy="9144000"/>
  <p:notesSz cx="6858000" cy="9144000"/>
  <p:embeddedFontLst>
    <p:embeddedFont>
      <p:font typeface="Cab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2018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60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93057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3320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1082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626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185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768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755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4633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926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968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091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343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800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067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498600" marR="0" lvl="1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943100" marR="0" lvl="2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2387600" marR="0" lvl="3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832100" marR="0" lvl="4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3289300" marR="0" lvl="5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746500" marR="0" lvl="6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4203700" marR="0" lvl="7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660900" marR="0" lvl="8" indent="-2921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939800" marR="0" lvl="1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231900" marR="0" lvl="2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36700" marR="0" lvl="3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Chapter 10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We can take advantage of the ability to sort a list of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First we sort the dictionary by the key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rtl val="0"/>
              </a:rPr>
              <a:t>items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Using sorted()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('a', 10), ('c', 22), 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...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 22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We can do this even more directly using the built-in function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rtl val="0"/>
              </a:rPr>
              <a:t>sorted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that takes a sequence as a parameter and returns a sorted sequence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If we could construct a list of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of the form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(value, key)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we could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rtl val="0"/>
              </a:rPr>
              <a:t>sort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We do this with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tmp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...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(v, k)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.sort(reverse=True)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[(22, 'c'), (10, 'a'), (1, 'b')]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dict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words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word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words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counts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[word]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.get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word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key, val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lst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(val, key)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lst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reverse=True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val, 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lst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[:10]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The top 10 most common words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  <a:rtl val="0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sorted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(v,k)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k,v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List comprehension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226300" y="2448625"/>
            <a:ext cx="6379199" cy="4265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Sorting dictionaries by either key or value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('Glenn', 'Sally', 'Joseph')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( 1, 9, 2 )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(1, 9, 2)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Unlike a list, once you create a </a:t>
            </a:r>
            <a:r>
              <a:rPr lang="en-US" sz="3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, you </a:t>
            </a: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cannot alter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y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z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z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Things </a:t>
            </a:r>
            <a:r>
              <a:rPr lang="en-US" sz="7800" b="0" i="0" u="none" strike="noStrike" cap="non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  <a:rtl val="0"/>
              </a:rPr>
              <a:t>not</a:t>
            </a: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.reverse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tuple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['count', 'index']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We can also put a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on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rtl val="0"/>
              </a:rPr>
              <a:t>left-hand side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(x, y)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(4, 'fred')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(a, b)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(99, 98)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99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rtl val="0"/>
              </a:rPr>
              <a:t>items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() method in dictionaries returns a list of (key, value)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['csev']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['cwen']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for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(k,v)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in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...    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k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tups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=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tups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('csev', 2)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('cwen', 4)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The comparison </a:t>
            </a:r>
            <a:r>
              <a:rPr lang="en-US" sz="38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rtl val="0"/>
              </a:rPr>
              <a:t>operators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work with </a:t>
            </a: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  <a:rtl val="0"/>
              </a:rPr>
              <a:t>tuples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rtl val="0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(0, 1, 2)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(0, 1, 2000000)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 'Jones', 'Sally' 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 'Jones', 'Sally')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Custom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Cabin</vt:lpstr>
      <vt:lpstr>Courier New</vt:lpstr>
      <vt:lpstr>Title &amp; Subtitle</vt:lpstr>
      <vt:lpstr>Title &amp; Bullets</vt:lpstr>
      <vt:lpstr>Title &amp; Bullets - 2 Column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G Karamchand</cp:lastModifiedBy>
  <cp:revision>1</cp:revision>
  <dcterms:modified xsi:type="dcterms:W3CDTF">2016-01-18T13:11:51Z</dcterms:modified>
</cp:coreProperties>
</file>