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7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6256000" cy="9144000"/>
  <p:notesSz cx="6858000" cy="9144000"/>
  <p:embeddedFontLst>
    <p:embeddedFont>
      <p:font typeface="Cabin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2968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540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49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258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95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44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376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136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4581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33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223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91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302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394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57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761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459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79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208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798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966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269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19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126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8306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255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870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52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351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57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80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93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91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22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1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-US" sz="7600" b="1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692825" y="5950850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097212" y="7026275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091625" y="4864050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lang="en-US" sz="7600" b="1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99744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772250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517099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lang="en-US" sz="7600" b="1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separately determine which portion of the match is to be extracted by using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b="0" i="0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can be int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lang="en-US" sz="7600" b="1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lang="en-US" sz="4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944250" y="5465000"/>
            <a:ext cx="10471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246300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466725" y="3689350"/>
            <a:ext cx="15760800" cy="305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4" name="Shape 45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95825" y="802640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5" name="Shape 46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5" name="Shape 47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8" name="Shape 49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420650" y="414225"/>
            <a:ext cx="11168699" cy="1838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79700" y="7993050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03086" y="8102600"/>
            <a:ext cx="3400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 flipH="1">
            <a:off x="14180460" y="5880099"/>
            <a:ext cx="86399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80772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3576400" y="914475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511300" y="31242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language - compact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112711"/>
            <a:ext cx="8801100" cy="89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798700" y="7645400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sng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700125" y="241300"/>
            <a:ext cx="15041699" cy="1574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1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-US" sz="7600" b="1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1828</Words>
  <Application>Microsoft Office PowerPoint</Application>
  <PresentationFormat>Custom</PresentationFormat>
  <Paragraphs>289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Cabin</vt:lpstr>
      <vt:lpstr>Courier New</vt:lpstr>
      <vt:lpstr>Title &amp; Subtitle</vt:lpstr>
      <vt:lpstr>Title &amp; Bullets</vt:lpstr>
      <vt:lpstr>1_Title &amp; Bullets</vt:lpstr>
      <vt:lpstr>1_Title &amp; Bullets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G Karamchand</cp:lastModifiedBy>
  <cp:revision>1</cp:revision>
  <dcterms:modified xsi:type="dcterms:W3CDTF">2016-01-18T13:13:19Z</dcterms:modified>
</cp:coreProperties>
</file>