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16" r:id="rId82"/>
    <p:sldId id="317" r:id="rId83"/>
    <p:sldId id="318" r:id="rId84"/>
    <p:sldId id="319" r:id="rId85"/>
    <p:sldId id="320" r:id="rId86"/>
    <p:sldId id="321" r:id="rId87"/>
    <p:sldId id="323" r:id="rId88"/>
    <p:sldId id="324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3" r:id="rId98"/>
    <p:sldId id="334" r:id="rId99"/>
    <p:sldId id="335" r:id="rId100"/>
    <p:sldId id="336" r:id="rId101"/>
    <p:sldId id="337" r:id="rId102"/>
    <p:sldId id="338" r:id="rId103"/>
    <p:sldId id="339" r:id="rId104"/>
    <p:sldId id="340" r:id="rId105"/>
    <p:sldId id="341" r:id="rId106"/>
    <p:sldId id="342" r:id="rId107"/>
    <p:sldId id="343" r:id="rId108"/>
    <p:sldId id="344" r:id="rId109"/>
    <p:sldId id="345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</p14:sldIdLst>
        </p14:section>
        <p14:section name="Data types and variables" id="{E05992B6-CDF3-4D71-BB75-4F6F302B64E5}">
          <p14:sldIdLst>
            <p14:sldId id="260"/>
            <p14:sldId id="261"/>
          </p14:sldIdLst>
        </p14:section>
        <p14:section name="Strings" id="{56581271-DCB1-4D8D-A08D-115F7DA24A29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</p14:sldIdLst>
        </p14:section>
        <p14:section name="Objects" id="{C4DCD1F9-BF9B-4612-9483-03ECA95FD6B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rrays" id="{381F01E0-02F1-4D14-BC55-982FF808561A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Functions" id="{C52B5C1C-7430-4327-8BC9-226CBCD14BB9}">
          <p14:sldIdLst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9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let,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method sorts an array alphabetically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reverse()</a:t>
            </a:r>
            <a:r>
              <a:rPr lang="en-US" dirty="0"/>
              <a:t>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400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24125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5438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8" y="4114801"/>
            <a:ext cx="261209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function </a:t>
            </a:r>
            <a:r>
              <a:rPr lang="en-US" b="1" dirty="0">
                <a:solidFill>
                  <a:srgbClr val="FFC000"/>
                </a:solidFill>
              </a:rPr>
              <a:t>sorts values as strings.</a:t>
            </a:r>
          </a:p>
          <a:p>
            <a:r>
              <a:rPr lang="en-US" dirty="0"/>
              <a:t>This works well for strings ("Apple" comes before "Banana").</a:t>
            </a:r>
          </a:p>
          <a:p>
            <a:r>
              <a:rPr lang="en-US" dirty="0"/>
              <a:t>However, if numbers are sorted as strings, "25" is bigger than "100", because "2" is bigger than "1".</a:t>
            </a:r>
          </a:p>
          <a:p>
            <a:r>
              <a:rPr lang="en-US" dirty="0"/>
              <a:t>Because of this, the sort() method will produce incorrect result when sorting numbers.</a:t>
            </a:r>
          </a:p>
          <a:p>
            <a:r>
              <a:rPr lang="en-US" dirty="0"/>
              <a:t>You can fix this by providing a </a:t>
            </a:r>
            <a:r>
              <a:rPr lang="en-US" b="1" dirty="0"/>
              <a:t>compare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 the same trick to sort an array descending: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Sort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267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4555196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6" y="5410200"/>
            <a:ext cx="426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76" y="5724525"/>
            <a:ext cx="143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The purpose of the compare function is to define an alternative sort order.</a:t>
            </a:r>
          </a:p>
          <a:p>
            <a:r>
              <a:rPr lang="en-US" dirty="0"/>
              <a:t>The compare function should return a negative, zero, or positive value, depending on the arguments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the sort() function compares two values, it sends the values to the compare function, and sorts the values according to the returned (negative, zero, positive) value.</a:t>
            </a:r>
          </a:p>
          <a:p>
            <a:r>
              <a:rPr lang="en-US" dirty="0"/>
              <a:t>If the result is negative a is sorted before b.</a:t>
            </a:r>
          </a:p>
          <a:p>
            <a:r>
              <a:rPr lang="en-US" dirty="0"/>
              <a:t>If the result is positive b is sorted before a.</a:t>
            </a:r>
          </a:p>
          <a:p>
            <a:r>
              <a:rPr lang="en-US" dirty="0"/>
              <a:t>If the result is 0 no changes are done with the sort order of the two values.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Compare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23763"/>
            <a:ext cx="2914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704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function compares all the values in the array, two values at a time (a, b).</a:t>
            </a:r>
          </a:p>
          <a:p>
            <a:r>
              <a:rPr lang="en-US" dirty="0"/>
              <a:t>When comparing 40 and 100, the sort() method calls the compare function(40, 100).</a:t>
            </a:r>
          </a:p>
          <a:p>
            <a:r>
              <a:rPr lang="en-US" dirty="0"/>
              <a:t>The function calculates 40 - 100 (a - b), and since the result is negative (-60),  the sort function will sort 40 as a value lower than 100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Sorting an Array in Random Order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function example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520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66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example, </a:t>
            </a:r>
            <a:r>
              <a:rPr lang="en-US" i="1" dirty="0" err="1"/>
              <a:t>array</a:t>
            </a:r>
            <a:r>
              <a:rPr lang="en-US" dirty="0" err="1"/>
              <a:t>.sort</a:t>
            </a:r>
            <a:r>
              <a:rPr lang="en-US" dirty="0"/>
              <a:t>(), is not accurate, it will favor some numbers over the others.</a:t>
            </a:r>
          </a:p>
          <a:p>
            <a:r>
              <a:rPr lang="en-US" dirty="0"/>
              <a:t>The most popular correct method, is called the Fisher Yates shuffle, and was introduced in data science as early as 1938!</a:t>
            </a:r>
          </a:p>
          <a:p>
            <a:r>
              <a:rPr lang="en-US" dirty="0"/>
              <a:t>In JavaScript the method can be translated to 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Fisher Yates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591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38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built-in functions for finding the max or min value in an array.</a:t>
            </a:r>
          </a:p>
          <a:p>
            <a:r>
              <a:rPr lang="en-US" dirty="0"/>
              <a:t>However, after you have sorted an array, you can use the index to obtain the highest and lowest values.</a:t>
            </a:r>
          </a:p>
          <a:p>
            <a:r>
              <a:rPr lang="en-US" dirty="0"/>
              <a:t>Sorting </a:t>
            </a:r>
            <a:r>
              <a:rPr lang="en-US" dirty="0" smtClean="0"/>
              <a:t>ascending and descending: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Highest (or Lowest) Array </a:t>
            </a:r>
            <a:r>
              <a:rPr lang="en-US" dirty="0" smtClean="0"/>
              <a:t>Value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5829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5676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199"/>
            <a:ext cx="6477000" cy="4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62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</a:t>
            </a:r>
            <a:r>
              <a:rPr lang="en-US" b="1" dirty="0" err="1">
                <a:solidFill>
                  <a:srgbClr val="FFC000"/>
                </a:solidFill>
              </a:rPr>
              <a:t>Math.max.apply</a:t>
            </a:r>
            <a:r>
              <a:rPr lang="en-US" dirty="0"/>
              <a:t> to find the highest number in an array: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>
                <a:solidFill>
                  <a:srgbClr val="FFC000"/>
                </a:solidFill>
              </a:rPr>
              <a:t>Math.max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 on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2508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9757"/>
            <a:ext cx="678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90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76862"/>
            <a:ext cx="6886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419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fastest solution is to use a "home made" method.</a:t>
            </a:r>
          </a:p>
          <a:p>
            <a:r>
              <a:rPr lang="en-US" dirty="0"/>
              <a:t>This function loops through an array comparing each value with the highest value found: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Min / Max JavaScript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0" y="2892620"/>
            <a:ext cx="3070260" cy="285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92619"/>
            <a:ext cx="2720017" cy="287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45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often contain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Even if objects have properties of different data types, the sort() method can be used to sort the array.</a:t>
            </a:r>
          </a:p>
          <a:p>
            <a:r>
              <a:rPr lang="en-US" dirty="0"/>
              <a:t>The solution is to write a compare function to compare the property values: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914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496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71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string properties is a little more complex: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properties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" y="3124200"/>
            <a:ext cx="335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2857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92" y="4305300"/>
            <a:ext cx="1047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62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forEach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calls a function (a callback function) once for each array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3 arguments: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uses only the value parameter. The example can be rewritten to: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Iteration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3" y="2438400"/>
            <a:ext cx="38230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30" y="2438400"/>
            <a:ext cx="60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0" y="2438400"/>
            <a:ext cx="318190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43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The map() method creates a new array by performing a function on each array element.</a:t>
            </a:r>
          </a:p>
          <a:p>
            <a:r>
              <a:rPr lang="en-US" dirty="0"/>
              <a:t>The map() method does not execute the function for array elements without values.</a:t>
            </a:r>
          </a:p>
          <a:p>
            <a:r>
              <a:rPr lang="en-US" dirty="0"/>
              <a:t>The map() method does not change the original array.</a:t>
            </a:r>
          </a:p>
          <a:p>
            <a:r>
              <a:rPr lang="en-US" dirty="0"/>
              <a:t>This example multiplies each array value by 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a callback function uses only the value parameter, the index and array parameters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map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4381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0"/>
            <a:ext cx="2438400" cy="7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29175"/>
            <a:ext cx="2952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6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filter() method creates a new array with array elements that passes a test.</a:t>
            </a:r>
          </a:p>
          <a:p>
            <a:r>
              <a:rPr lang="en-US" dirty="0"/>
              <a:t>This example creates a new array from elements with a value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the example above, the callback function does not use the index and array parameters, so they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filter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3243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3275"/>
            <a:ext cx="1295400" cy="6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90975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581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291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reduce() method runs a function on each array element to produce (reduce it to) a single value.</a:t>
            </a:r>
          </a:p>
          <a:p>
            <a:r>
              <a:rPr lang="en-US" dirty="0"/>
              <a:t>The reduce() method works from left-to-right in the array. See also </a:t>
            </a:r>
            <a:r>
              <a:rPr lang="en-US" dirty="0" err="1"/>
              <a:t>reduceRight</a:t>
            </a:r>
            <a:r>
              <a:rPr lang="en-US" dirty="0"/>
              <a:t>().</a:t>
            </a:r>
          </a:p>
          <a:p>
            <a:r>
              <a:rPr lang="en-US" dirty="0"/>
              <a:t>The reduce() method does not reduce the original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4 arguments:</a:t>
            </a:r>
          </a:p>
          <a:p>
            <a:r>
              <a:rPr lang="en-US" dirty="0"/>
              <a:t>The total (the initial value / previously returned value)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does not use the index and array parameters. It can be rewritten to: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reduce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9580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624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every() method check if all array values pass a test.</a:t>
            </a:r>
          </a:p>
          <a:p>
            <a:r>
              <a:rPr lang="en-US" dirty="0"/>
              <a:t>This example check if all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every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124200"/>
            <a:ext cx="43148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6837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177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some() method check if some array values pass a test.</a:t>
            </a:r>
          </a:p>
          <a:p>
            <a:r>
              <a:rPr lang="en-US" dirty="0"/>
              <a:t>This example check if some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some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3052762"/>
            <a:ext cx="4352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302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searches an array for an element value and returns its position.</a:t>
            </a:r>
          </a:p>
          <a:p>
            <a:r>
              <a:rPr lang="en-US" b="1" dirty="0"/>
              <a:t>Note:</a:t>
            </a:r>
            <a:r>
              <a:rPr lang="en-US" dirty="0"/>
              <a:t> The first item has position 0, the second item has position 1,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Array.indexOf</a:t>
            </a:r>
            <a:r>
              <a:rPr lang="en-US" dirty="0"/>
              <a:t>() returns -1 if the item is not found.</a:t>
            </a:r>
          </a:p>
          <a:p>
            <a:r>
              <a:rPr lang="en-US" dirty="0"/>
              <a:t>If the item is present more than once, it returns the position of the first occurrence.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3435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8930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30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is the same as </a:t>
            </a:r>
            <a:r>
              <a:rPr lang="en-US" dirty="0" err="1"/>
              <a:t>Array.indexOf</a:t>
            </a:r>
            <a:r>
              <a:rPr lang="en-US" dirty="0"/>
              <a:t>(), but returns the position of the last occurrence of the specified element.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5305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12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94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The find() method returns the value of the first array element that passes a test function.</a:t>
            </a:r>
          </a:p>
          <a:p>
            <a:r>
              <a:rPr lang="en-US" dirty="0"/>
              <a:t>This example finds (returns the value of) the first element that is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C000"/>
                </a:solidFill>
              </a:rPr>
              <a:t>findIndex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index of the first array element that passes a test function.</a:t>
            </a:r>
          </a:p>
          <a:p>
            <a:r>
              <a:rPr lang="en-US" dirty="0"/>
              <a:t>This example finds the index of the first element that is larger than 18: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find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findindex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4121188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599"/>
            <a:ext cx="41198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689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Array.from</a:t>
            </a:r>
            <a:r>
              <a:rPr lang="en-US" dirty="0"/>
              <a:t>() method returns an Array object from any object with a length property or any </a:t>
            </a:r>
            <a:r>
              <a:rPr lang="en-US" dirty="0" err="1"/>
              <a:t>iterable</a:t>
            </a:r>
            <a:r>
              <a:rPr lang="en-US" dirty="0"/>
              <a:t> object.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</a:t>
            </a:r>
            <a:r>
              <a:rPr lang="en-US" b="1" dirty="0" err="1">
                <a:solidFill>
                  <a:srgbClr val="FFC000"/>
                </a:solidFill>
              </a:rPr>
              <a:t>.from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2971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95625"/>
            <a:ext cx="1257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4" y="3581400"/>
            <a:ext cx="8839200" cy="7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2367" y="4419600"/>
            <a:ext cx="8407893" cy="220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 Array.keys() method returns an Array Iterator object with the keys of an array.</a:t>
            </a:r>
            <a:endParaRPr lang="bg-BG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8354"/>
            <a:ext cx="467196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8354"/>
            <a:ext cx="354941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89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entries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4629149"/>
            <a:ext cx="8407893" cy="2000251"/>
          </a:xfrm>
        </p:spPr>
        <p:txBody>
          <a:bodyPr/>
          <a:lstStyle/>
          <a:p>
            <a:r>
              <a:rPr lang="en-US" dirty="0"/>
              <a:t>The entries() method returns an Array Iterator object with key/value pairs</a:t>
            </a:r>
            <a:r>
              <a:rPr lang="en-US" dirty="0" smtClean="0"/>
              <a:t>:</a:t>
            </a:r>
          </a:p>
          <a:p>
            <a:r>
              <a:rPr lang="en-US" dirty="0"/>
              <a:t>The entries() method does not change the original array.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210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1701"/>
            <a:ext cx="1842790" cy="190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11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2016 introduced </a:t>
            </a:r>
            <a:r>
              <a:rPr lang="en-US" dirty="0" err="1"/>
              <a:t>Array.includes</a:t>
            </a:r>
            <a:r>
              <a:rPr lang="en-US" dirty="0"/>
              <a:t>() to arrays. This allows us to check if an element is present in an array (including </a:t>
            </a:r>
            <a:r>
              <a:rPr lang="en-US" dirty="0" err="1"/>
              <a:t>NaN</a:t>
            </a:r>
            <a:r>
              <a:rPr lang="en-US" dirty="0"/>
              <a:t>, unlike </a:t>
            </a:r>
            <a:r>
              <a:rPr lang="en-US" dirty="0" err="1"/>
              <a:t>indexOf</a:t>
            </a:r>
            <a:r>
              <a:rPr lang="en-US" dirty="0"/>
              <a:t>).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includes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ForEach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419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324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order of the elements in an array.</a:t>
            </a:r>
          </a:p>
          <a:p>
            <a:r>
              <a:rPr lang="en-US" b="1" dirty="0">
                <a:solidFill>
                  <a:srgbClr val="FF0000"/>
                </a:solidFill>
              </a:rPr>
              <a:t>The reverse() method overwrites the original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>
                <a:solidFill>
                  <a:srgbClr val="FFC000"/>
                </a:solidFill>
              </a:rPr>
              <a:t>Reverse()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2634"/>
            <a:ext cx="8001000" cy="263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08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3608</TotalTime>
  <Words>1729</Words>
  <Application>Microsoft Office PowerPoint</Application>
  <PresentationFormat>On-screen Show (4:3)</PresentationFormat>
  <Paragraphs>794</Paragraphs>
  <Slides>109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Sorting an Array</vt:lpstr>
      <vt:lpstr>Numeric Sort</vt:lpstr>
      <vt:lpstr>The Compare Function</vt:lpstr>
      <vt:lpstr>Compare function example</vt:lpstr>
      <vt:lpstr>The Fisher Yates Method</vt:lpstr>
      <vt:lpstr>Find the Highest (or Lowest) Array Value</vt:lpstr>
      <vt:lpstr>Using Math.max() on an Array</vt:lpstr>
      <vt:lpstr>My Min / Max JavaScript Methods</vt:lpstr>
      <vt:lpstr>Sorting Object Arrays</vt:lpstr>
      <vt:lpstr>Comparing string properties</vt:lpstr>
      <vt:lpstr>Array Iteration</vt:lpstr>
      <vt:lpstr>Array map()</vt:lpstr>
      <vt:lpstr>Array filter()</vt:lpstr>
      <vt:lpstr>Array reduce()</vt:lpstr>
      <vt:lpstr>Array every()</vt:lpstr>
      <vt:lpstr>Array some()</vt:lpstr>
      <vt:lpstr>Array indexOf()</vt:lpstr>
      <vt:lpstr>Array lastIndexOf()</vt:lpstr>
      <vt:lpstr>Array find() &amp; findindex()</vt:lpstr>
      <vt:lpstr>Array.from()</vt:lpstr>
      <vt:lpstr>Array entries()</vt:lpstr>
      <vt:lpstr>Array includes() &amp; ForEach()</vt:lpstr>
      <vt:lpstr>Array Reverse()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99</cp:revision>
  <dcterms:created xsi:type="dcterms:W3CDTF">2006-08-16T00:00:00Z</dcterms:created>
  <dcterms:modified xsi:type="dcterms:W3CDTF">2022-08-31T08:00:28Z</dcterms:modified>
</cp:coreProperties>
</file>