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72" r:id="rId33"/>
    <p:sldId id="388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94" r:id="rId44"/>
    <p:sldId id="389" r:id="rId45"/>
    <p:sldId id="390" r:id="rId46"/>
    <p:sldId id="391" r:id="rId47"/>
    <p:sldId id="392" r:id="rId48"/>
    <p:sldId id="393" r:id="rId49"/>
    <p:sldId id="395" r:id="rId50"/>
    <p:sldId id="396" r:id="rId51"/>
    <p:sldId id="397" r:id="rId52"/>
    <p:sldId id="398" r:id="rId53"/>
    <p:sldId id="399" r:id="rId54"/>
    <p:sldId id="400" r:id="rId55"/>
    <p:sldId id="383" r:id="rId56"/>
    <p:sldId id="384" r:id="rId57"/>
    <p:sldId id="385" r:id="rId58"/>
    <p:sldId id="386" r:id="rId59"/>
    <p:sldId id="387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8" r:id="rId72"/>
    <p:sldId id="305" r:id="rId73"/>
    <p:sldId id="306" r:id="rId74"/>
    <p:sldId id="307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46" r:id="rId83"/>
    <p:sldId id="369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16" r:id="rId107"/>
    <p:sldId id="317" r:id="rId108"/>
    <p:sldId id="318" r:id="rId109"/>
    <p:sldId id="319" r:id="rId110"/>
    <p:sldId id="320" r:id="rId111"/>
    <p:sldId id="321" r:id="rId112"/>
    <p:sldId id="323" r:id="rId113"/>
    <p:sldId id="324" r:id="rId114"/>
    <p:sldId id="325" r:id="rId115"/>
    <p:sldId id="326" r:id="rId116"/>
    <p:sldId id="327" r:id="rId117"/>
    <p:sldId id="328" r:id="rId118"/>
    <p:sldId id="329" r:id="rId119"/>
    <p:sldId id="330" r:id="rId120"/>
    <p:sldId id="331" r:id="rId121"/>
    <p:sldId id="332" r:id="rId122"/>
    <p:sldId id="333" r:id="rId123"/>
    <p:sldId id="334" r:id="rId124"/>
    <p:sldId id="335" r:id="rId125"/>
    <p:sldId id="336" r:id="rId126"/>
    <p:sldId id="337" r:id="rId127"/>
    <p:sldId id="338" r:id="rId128"/>
    <p:sldId id="339" r:id="rId129"/>
    <p:sldId id="340" r:id="rId130"/>
    <p:sldId id="341" r:id="rId131"/>
    <p:sldId id="342" r:id="rId132"/>
    <p:sldId id="343" r:id="rId133"/>
    <p:sldId id="344" r:id="rId134"/>
    <p:sldId id="345" r:id="rId1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bjects &amp; Classes" id="{CEF37E00-ABAF-4511-9EA3-694F0B58504A}">
          <p14:sldIdLst>
            <p14:sldId id="372"/>
            <p14:sldId id="388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94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383"/>
            <p14:sldId id="384"/>
            <p14:sldId id="385"/>
            <p14:sldId id="386"/>
            <p14:sldId id="387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69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5283"/>
            <a:ext cx="3457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3331234"/>
            <a:ext cx="345300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11" y="1725283"/>
            <a:ext cx="5170562" cy="40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409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objects and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399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833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Life Objects, Properties, and Methods</a:t>
            </a:r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3185"/>
            <a:ext cx="3505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3660"/>
            <a:ext cx="2352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51285"/>
            <a:ext cx="16859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3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</a:t>
            </a:r>
            <a:r>
              <a:rPr lang="en-US" b="1" dirty="0" smtClean="0"/>
              <a:t>times</a:t>
            </a:r>
            <a:r>
              <a:rPr lang="en-US" dirty="0" smtClean="0"/>
              <a:t>.</a:t>
            </a:r>
          </a:p>
          <a:p>
            <a:r>
              <a:rPr lang="en-US" dirty="0"/>
              <a:t>You have already learned that JavaScript variables are containers for data values.</a:t>
            </a:r>
          </a:p>
          <a:p>
            <a:r>
              <a:rPr lang="en-US" dirty="0"/>
              <a:t>This code assigns a </a:t>
            </a:r>
            <a:r>
              <a:rPr lang="en-US" b="1" dirty="0"/>
              <a:t>simple value</a:t>
            </a:r>
            <a:r>
              <a:rPr lang="en-US" dirty="0"/>
              <a:t> (Fiat) to a </a:t>
            </a:r>
            <a:r>
              <a:rPr lang="en-US" b="1" dirty="0"/>
              <a:t>variable</a:t>
            </a:r>
            <a:r>
              <a:rPr lang="en-US" dirty="0"/>
              <a:t> named car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82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548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005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are written as </a:t>
            </a:r>
            <a:r>
              <a:rPr lang="en-US" b="1" dirty="0" err="1"/>
              <a:t>name:value</a:t>
            </a:r>
            <a:r>
              <a:rPr lang="en-US" dirty="0"/>
              <a:t> pairs (name and value separated by a colon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define (and create) a JavaScript object with an object literal</a:t>
            </a:r>
            <a:r>
              <a:rPr lang="en-US" dirty="0" smtClean="0"/>
              <a:t>:</a:t>
            </a:r>
          </a:p>
          <a:p>
            <a:r>
              <a:rPr lang="en-US" dirty="0"/>
              <a:t>Spaces and line breaks are not important. An object definition can span multiple lines: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7424"/>
            <a:ext cx="6448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4" y="4540725"/>
            <a:ext cx="7467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0" y="5029200"/>
            <a:ext cx="1819814" cy="156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0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name:values</a:t>
            </a:r>
            <a:r>
              <a:rPr lang="en-US" dirty="0"/>
              <a:t> pairs in JavaScript objects are called </a:t>
            </a:r>
            <a:r>
              <a:rPr lang="en-US" b="1" dirty="0"/>
              <a:t>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can access object properties in two ways: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114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3" y="5410200"/>
            <a:ext cx="2466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2495550" cy="3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1638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863087"/>
            <a:ext cx="2000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400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095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2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7999"/>
            <a:ext cx="77057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409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498" y="4572000"/>
            <a:ext cx="8407893" cy="1405129"/>
          </a:xfrm>
        </p:spPr>
        <p:txBody>
          <a:bodyPr/>
          <a:lstStyle/>
          <a:p>
            <a:r>
              <a:rPr lang="en-US" dirty="0"/>
              <a:t>In the example above, this refers to the </a:t>
            </a:r>
            <a:r>
              <a:rPr lang="en-US" b="1" dirty="0"/>
              <a:t>person object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</a:t>
            </a:r>
            <a:r>
              <a:rPr lang="en-US" dirty="0"/>
              <a:t>.</a:t>
            </a:r>
          </a:p>
          <a:p>
            <a:r>
              <a:rPr lang="en-US" dirty="0"/>
              <a:t>I.E. </a:t>
            </a:r>
            <a:r>
              <a:rPr lang="en-US" b="1" dirty="0" err="1"/>
              <a:t>this.firstName</a:t>
            </a:r>
            <a:r>
              <a:rPr lang="en-US" dirty="0"/>
              <a:t> means the </a:t>
            </a:r>
            <a:r>
              <a:rPr lang="en-US" b="1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person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5791200" cy="268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505200"/>
            <a:ext cx="71342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2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object method with the following 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428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90762"/>
            <a:ext cx="2552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1" y="3605213"/>
            <a:ext cx="23907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3" y="4114800"/>
            <a:ext cx="45148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441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 </a:t>
            </a: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Declare Strings, Numbers, and Booleans as Objects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99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39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8567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In JavaScript, objects are king. If you understand objects, you understand JavaScript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almost "everything" is an object</a:t>
            </a:r>
            <a:r>
              <a:rPr lang="en-US" dirty="0" smtClean="0"/>
              <a:t>.</a:t>
            </a:r>
          </a:p>
          <a:p>
            <a:r>
              <a:rPr lang="en-US" dirty="0"/>
              <a:t>All JavaScript values, except primitives, are objects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Booleans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Numbers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Strings can be objects (if defined with the new keyword)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Dates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err="1"/>
              <a:t>Maths</a:t>
            </a:r>
            <a:r>
              <a:rPr lang="en-US" sz="1900" dirty="0"/>
              <a:t>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Regular expressions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Arrays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Functions are always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Objects are always </a:t>
            </a:r>
            <a:r>
              <a:rPr lang="en-US" sz="1900" dirty="0" smtClean="0"/>
              <a:t>objects</a:t>
            </a:r>
            <a:endParaRPr lang="en-US" sz="19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8615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primitive value</a:t>
            </a:r>
            <a:r>
              <a:rPr lang="en-US" dirty="0"/>
              <a:t> is a value that has no properties or methods.</a:t>
            </a:r>
          </a:p>
          <a:p>
            <a:r>
              <a:rPr lang="en-US" b="1" dirty="0"/>
              <a:t>3.14</a:t>
            </a:r>
            <a:r>
              <a:rPr lang="en-US" dirty="0"/>
              <a:t> is a primitive value</a:t>
            </a:r>
          </a:p>
          <a:p>
            <a:r>
              <a:rPr lang="en-US" dirty="0"/>
              <a:t>A </a:t>
            </a:r>
            <a:r>
              <a:rPr lang="en-US" b="1" dirty="0"/>
              <a:t>primitive data type</a:t>
            </a:r>
            <a:r>
              <a:rPr lang="en-US" dirty="0"/>
              <a:t> is data that has a primitive value.</a:t>
            </a:r>
          </a:p>
          <a:p>
            <a:r>
              <a:rPr lang="en-US" dirty="0"/>
              <a:t>JavaScript defines 7 types of primitive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 err="1"/>
              <a:t>bigint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Primitives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656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values are immutable (they are hardcoded and cannot be changed).</a:t>
            </a:r>
          </a:p>
          <a:p>
            <a:r>
              <a:rPr lang="en-US" dirty="0"/>
              <a:t>if x = 3.14, you can change the value of x, but you cannot change the value of 3.14.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3725"/>
            <a:ext cx="7772400" cy="30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25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contain single values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JavaScript variables can also contain many values.</a:t>
            </a:r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Object values are written as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b="1" dirty="0">
                <a:solidFill>
                  <a:schemeClr val="accent1"/>
                </a:solidFill>
              </a:rPr>
              <a:t>name : value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pairs (name and value separated by a colon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</a:rPr>
              <a:t>A JavaScript object is a collection of named values</a:t>
            </a:r>
          </a:p>
          <a:p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dirty="0" smtClean="0"/>
              <a:t>Variables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2133600"/>
            <a:ext cx="2447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4343400"/>
            <a:ext cx="7315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" y="6019800"/>
            <a:ext cx="7419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53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named values, in JavaScript objects, are called </a:t>
            </a:r>
            <a:r>
              <a:rPr lang="en-US" b="1" dirty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.</a:t>
            </a:r>
          </a:p>
          <a:p>
            <a:r>
              <a:rPr lang="en-US" dirty="0"/>
              <a:t>Objects written as name value pairs are similar to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Associative arrays in PHP</a:t>
            </a:r>
          </a:p>
          <a:p>
            <a:pPr lvl="1"/>
            <a:r>
              <a:rPr lang="en-US" dirty="0"/>
              <a:t>Dictionaries in Python</a:t>
            </a:r>
          </a:p>
          <a:p>
            <a:pPr lvl="1"/>
            <a:r>
              <a:rPr lang="en-US" dirty="0"/>
              <a:t>Hash tables in C</a:t>
            </a:r>
          </a:p>
          <a:p>
            <a:pPr lvl="1"/>
            <a:r>
              <a:rPr lang="en-US" dirty="0"/>
              <a:t>Hash maps in Java</a:t>
            </a:r>
          </a:p>
          <a:p>
            <a:pPr lvl="1"/>
            <a:r>
              <a:rPr lang="en-US" dirty="0"/>
              <a:t>Hashes in Ruby and Perl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5673"/>
            <a:ext cx="31527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23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Object properties can be both primitive values, other objects, and functions.</a:t>
            </a:r>
          </a:p>
          <a:p>
            <a:r>
              <a:rPr lang="en-US" dirty="0"/>
              <a:t>An </a:t>
            </a:r>
            <a:r>
              <a:rPr lang="en-US" b="1" dirty="0"/>
              <a:t>object method</a:t>
            </a:r>
            <a:r>
              <a:rPr lang="en-US" dirty="0"/>
              <a:t> is an object property containing a 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6676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28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00529"/>
          </a:xfrm>
        </p:spPr>
        <p:txBody>
          <a:bodyPr/>
          <a:lstStyle/>
          <a:p>
            <a:r>
              <a:rPr lang="en-US" dirty="0"/>
              <a:t>With JavaScript, you can define and create your own objects.</a:t>
            </a:r>
          </a:p>
          <a:p>
            <a:r>
              <a:rPr lang="en-US" dirty="0"/>
              <a:t>There are different ways to create new objects:</a:t>
            </a:r>
          </a:p>
          <a:p>
            <a:pPr lvl="1"/>
            <a:r>
              <a:rPr lang="en-US" dirty="0"/>
              <a:t>Create a single object, using an object literal.</a:t>
            </a:r>
          </a:p>
          <a:p>
            <a:pPr lvl="1"/>
            <a:r>
              <a:rPr lang="en-US" dirty="0"/>
              <a:t>Create a single object, with the keyword new.</a:t>
            </a:r>
          </a:p>
          <a:p>
            <a:pPr lvl="1"/>
            <a:r>
              <a:rPr lang="en-US" dirty="0"/>
              <a:t>Define an object constructor, and then create objects of the constructed type.</a:t>
            </a:r>
          </a:p>
          <a:p>
            <a:pPr lvl="1"/>
            <a:r>
              <a:rPr lang="en-US" dirty="0"/>
              <a:t>Create an object using </a:t>
            </a:r>
            <a:r>
              <a:rPr lang="en-US" dirty="0" err="1"/>
              <a:t>Object.create</a:t>
            </a:r>
            <a:r>
              <a:rPr lang="en-US" dirty="0"/>
              <a:t>().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</a:t>
            </a:r>
            <a:r>
              <a:rPr lang="en-US" dirty="0" smtClean="0"/>
              <a:t>Object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3695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easiest way to create a JavaScript Object.</a:t>
            </a:r>
          </a:p>
          <a:p>
            <a:r>
              <a:rPr lang="en-US" dirty="0"/>
              <a:t>Using an object literal, you both define and create an object in one statement.</a:t>
            </a:r>
          </a:p>
          <a:p>
            <a:r>
              <a:rPr lang="en-US" dirty="0"/>
              <a:t>An 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r>
              <a:rPr lang="en-US" dirty="0"/>
              <a:t>The following example creates a new JavaScript object with four 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Object </a:t>
            </a:r>
            <a:r>
              <a:rPr lang="en-US" dirty="0" smtClean="0"/>
              <a:t>Literal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2078"/>
            <a:ext cx="7496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01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62308" y="345341"/>
            <a:ext cx="8407893" cy="529345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paces and line breaks are not important. An object definition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example creates an empty JavaScript object, and then adds 4 properties: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023182" cy="224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2362200" cy="198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336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create a new JavaScript object </a:t>
            </a:r>
            <a:r>
              <a:rPr lang="en-US" b="1" dirty="0">
                <a:solidFill>
                  <a:schemeClr val="accent1"/>
                </a:solidFill>
              </a:rPr>
              <a:t>using </a:t>
            </a:r>
            <a:r>
              <a:rPr lang="en-US" b="1" dirty="0">
                <a:solidFill>
                  <a:schemeClr val="accent1"/>
                </a:solidFill>
              </a:rPr>
              <a:t>new Object()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dirty="0"/>
              <a:t>and then adds 4 properties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examples above do exactly the same.</a:t>
            </a:r>
          </a:p>
          <a:p>
            <a:r>
              <a:rPr lang="en-US" dirty="0"/>
              <a:t>But there is no need to use new Object().</a:t>
            </a:r>
          </a:p>
          <a:p>
            <a:r>
              <a:rPr lang="en-US" dirty="0"/>
              <a:t>For readability, simplicity and execution speed, use the object literal method.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Using</a:t>
            </a:r>
            <a:r>
              <a:rPr lang="en-US" dirty="0"/>
              <a:t> the JavaScript Keyword 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29241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553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mutable: They are addressed by reference, not by value.</a:t>
            </a:r>
          </a:p>
          <a:p>
            <a:r>
              <a:rPr lang="en-US" dirty="0"/>
              <a:t>If person is an object, the following statement will not create a copy of person: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 are </a:t>
            </a:r>
            <a:r>
              <a:rPr lang="en-US" dirty="0" smtClean="0"/>
              <a:t>Mutable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18103"/>
            <a:ext cx="5591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50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Classes are templates for JavaScript Objects.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1733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 class to create a class.</a:t>
            </a:r>
          </a:p>
          <a:p>
            <a:r>
              <a:rPr lang="en-US" dirty="0"/>
              <a:t>Always add a method named </a:t>
            </a:r>
            <a:r>
              <a:rPr lang="en-US" b="1" dirty="0">
                <a:solidFill>
                  <a:schemeClr val="accent1"/>
                </a:solidFill>
              </a:rPr>
              <a:t>constructor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example above creates a class named "Car".</a:t>
            </a:r>
          </a:p>
          <a:p>
            <a:r>
              <a:rPr lang="en-US" dirty="0"/>
              <a:t>The class has two initial properties: "name" and "year".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 </a:t>
            </a:r>
            <a:r>
              <a:rPr lang="en-US" dirty="0" smtClean="0"/>
              <a:t>Syntax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2609851"/>
            <a:ext cx="274142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22" y="2609851"/>
            <a:ext cx="211425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7" y="5257800"/>
            <a:ext cx="3743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269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407893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a class, you can use the class to create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example above uses the </a:t>
            </a:r>
            <a:r>
              <a:rPr lang="en-US" b="1" dirty="0"/>
              <a:t>Car class</a:t>
            </a:r>
            <a:r>
              <a:rPr lang="en-US" dirty="0"/>
              <a:t> to create two </a:t>
            </a:r>
            <a:r>
              <a:rPr lang="en-US" b="1" dirty="0"/>
              <a:t>Car objects</a:t>
            </a:r>
            <a:r>
              <a:rPr lang="en-US" dirty="0"/>
              <a:t>.</a:t>
            </a:r>
          </a:p>
          <a:p>
            <a:r>
              <a:rPr lang="en-US" dirty="0"/>
              <a:t>The constructor method is called automatically when a new object is created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The constructor method </a:t>
            </a:r>
            <a:r>
              <a:rPr lang="en-US" dirty="0"/>
              <a:t>is a special method:</a:t>
            </a:r>
          </a:p>
          <a:p>
            <a:r>
              <a:rPr lang="en-US" dirty="0"/>
              <a:t>It has to have the exact name "constructor"</a:t>
            </a:r>
          </a:p>
          <a:p>
            <a:r>
              <a:rPr lang="en-US" dirty="0"/>
              <a:t>It is executed automatically when a new object is created</a:t>
            </a:r>
          </a:p>
          <a:p>
            <a:r>
              <a:rPr lang="en-US" dirty="0"/>
              <a:t>It is used to initialize object properties</a:t>
            </a:r>
          </a:p>
          <a:p>
            <a:r>
              <a:rPr lang="en-US" dirty="0"/>
              <a:t>If you do not define a constructor method, JavaScript will add an empty constructor method.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smtClean="0"/>
              <a:t>Class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constructor method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4" y="2362200"/>
            <a:ext cx="3552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930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752600"/>
            <a:ext cx="4572001" cy="4407408"/>
          </a:xfrm>
        </p:spPr>
        <p:txBody>
          <a:bodyPr/>
          <a:lstStyle/>
          <a:p>
            <a:r>
              <a:rPr lang="en-US" dirty="0"/>
              <a:t>Class methods are created with the same syntax as object methods.</a:t>
            </a:r>
          </a:p>
          <a:p>
            <a:r>
              <a:rPr lang="en-US" dirty="0"/>
              <a:t>Use the keyword class to create a class.</a:t>
            </a:r>
          </a:p>
          <a:p>
            <a:r>
              <a:rPr lang="en-US" dirty="0"/>
              <a:t>Always add a constructor() method.</a:t>
            </a:r>
          </a:p>
          <a:p>
            <a:r>
              <a:rPr lang="en-US" dirty="0"/>
              <a:t>Then add any number of methods.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96601"/>
            <a:ext cx="1906854" cy="179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924300" cy="340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62" y="5350207"/>
            <a:ext cx="3925738" cy="104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3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send parameters to Class methods: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1716657"/>
            <a:ext cx="5181600" cy="476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 smtClean="0"/>
              <a:t>Problem: Write </a:t>
            </a:r>
            <a:r>
              <a:rPr lang="en-US" dirty="0"/>
              <a:t>a function that orders an</a:t>
            </a:r>
            <a:r>
              <a:rPr lang="en-US" b="1" dirty="0"/>
              <a:t> array of strings</a:t>
            </a:r>
            <a:r>
              <a:rPr lang="en-US" dirty="0"/>
              <a:t>, by their </a:t>
            </a:r>
            <a:r>
              <a:rPr lang="en-US" b="1" dirty="0"/>
              <a:t>length</a:t>
            </a:r>
            <a:r>
              <a:rPr lang="en-US" dirty="0"/>
              <a:t> in </a:t>
            </a:r>
            <a:r>
              <a:rPr lang="en-US" b="1" dirty="0"/>
              <a:t>ascending order</a:t>
            </a:r>
            <a:r>
              <a:rPr lang="en-US" dirty="0"/>
              <a:t> as </a:t>
            </a:r>
            <a:r>
              <a:rPr lang="en-US" b="1" dirty="0"/>
              <a:t>primary criteria</a:t>
            </a:r>
            <a:r>
              <a:rPr lang="en-US" dirty="0"/>
              <a:t>, and by </a:t>
            </a:r>
            <a:r>
              <a:rPr lang="en-US" b="1" dirty="0"/>
              <a:t>alphabetical value </a:t>
            </a:r>
            <a:r>
              <a:rPr lang="en-US" dirty="0"/>
              <a:t>in</a:t>
            </a:r>
            <a:r>
              <a:rPr lang="en-US" b="1" dirty="0"/>
              <a:t> ascending order </a:t>
            </a:r>
            <a:r>
              <a:rPr lang="en-US" dirty="0"/>
              <a:t>as </a:t>
            </a:r>
            <a:r>
              <a:rPr lang="en-US" b="1" dirty="0"/>
              <a:t>second criteria</a:t>
            </a:r>
            <a:r>
              <a:rPr lang="en-US" dirty="0"/>
              <a:t>. The comparison should be </a:t>
            </a:r>
            <a:r>
              <a:rPr lang="en-US" b="1" dirty="0"/>
              <a:t>case-insensitive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JS allows to chain two criteria by ||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localeCompare</a:t>
            </a:r>
            <a:r>
              <a:rPr lang="en-US" b="1" dirty="0"/>
              <a:t>()</a:t>
            </a:r>
            <a:r>
              <a:rPr lang="en-US" dirty="0"/>
              <a:t> method returns a number indicating whether a reference string comes before, or after, or is the same as the given string in sort order. In implementations with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two criteria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3864"/>
            <a:ext cx="5142422" cy="13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61610"/>
            <a:ext cx="2066925" cy="76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48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3821</TotalTime>
  <Words>2183</Words>
  <Application>Microsoft Office PowerPoint</Application>
  <PresentationFormat>On-screen Show (4:3)</PresentationFormat>
  <Paragraphs>933</Paragraphs>
  <Slides>134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5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JS objects and classes</vt:lpstr>
      <vt:lpstr>oBJECTS</vt:lpstr>
      <vt:lpstr>JavaScript Objects</vt:lpstr>
      <vt:lpstr>JavaScript Objects</vt:lpstr>
      <vt:lpstr>Object definition</vt:lpstr>
      <vt:lpstr>Object Properties</vt:lpstr>
      <vt:lpstr>Object Methods</vt:lpstr>
      <vt:lpstr>Method example</vt:lpstr>
      <vt:lpstr>What is this?</vt:lpstr>
      <vt:lpstr>Accessing Object Methods</vt:lpstr>
      <vt:lpstr>Do Not Declare Strings, Numbers, and Booleans as Objects!</vt:lpstr>
      <vt:lpstr>OBJECT DEFINITIONS</vt:lpstr>
      <vt:lpstr>JavaScript Objects</vt:lpstr>
      <vt:lpstr>JavaScript Primitives</vt:lpstr>
      <vt:lpstr>Immutable</vt:lpstr>
      <vt:lpstr>Objects are Variables</vt:lpstr>
      <vt:lpstr>Object Properties</vt:lpstr>
      <vt:lpstr>Object Methods</vt:lpstr>
      <vt:lpstr>Creating a JavaScript Object</vt:lpstr>
      <vt:lpstr>Using an Object Literal</vt:lpstr>
      <vt:lpstr>PowerPoint Presentation</vt:lpstr>
      <vt:lpstr>Using the JavaScript Keyword new</vt:lpstr>
      <vt:lpstr>JavaScript Objects are Mutable</vt:lpstr>
      <vt:lpstr>JavaScript Classes</vt:lpstr>
      <vt:lpstr>JavaScript Class Syntax</vt:lpstr>
      <vt:lpstr>Using a Class  the constructor method</vt:lpstr>
      <vt:lpstr>Class Methods</vt:lpstr>
      <vt:lpstr>You can send parameters to Class methods: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Sorting by two criteria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Array manipulation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130</cp:revision>
  <dcterms:created xsi:type="dcterms:W3CDTF">2006-08-16T00:00:00Z</dcterms:created>
  <dcterms:modified xsi:type="dcterms:W3CDTF">2022-09-08T12:16:53Z</dcterms:modified>
</cp:coreProperties>
</file>