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304800"/>
            <a:ext cx="58674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59752" y="2130551"/>
            <a:ext cx="1673352" cy="4453511"/>
          </a:xfrm>
        </p:spPr>
        <p:txBody>
          <a:bodyPr>
            <a:normAutofit/>
          </a:bodyPr>
          <a:lstStyle/>
          <a:p>
            <a:r>
              <a:rPr lang="en-US" dirty="0"/>
              <a:t>Real Life Objects, Properties, and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Objects</a:t>
            </a:r>
            <a:br>
              <a:rPr lang="en-US" dirty="0"/>
            </a:b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" y="1600200"/>
            <a:ext cx="3276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34" y="1600200"/>
            <a:ext cx="233104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42" y="4648200"/>
            <a:ext cx="5029200" cy="18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/>
              <a:t>const</a:t>
            </a:r>
            <a:r>
              <a:rPr lang="en-US" dirty="0"/>
              <a:t> 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pPr marL="45720" indent="0">
              <a:buNone/>
            </a:pPr>
            <a:r>
              <a:rPr lang="en-US" dirty="0"/>
              <a:t>It is a common practice to declare objects with the </a:t>
            </a:r>
            <a:r>
              <a:rPr lang="en-US" dirty="0" err="1"/>
              <a:t>const</a:t>
            </a:r>
            <a:r>
              <a:rPr lang="en-US" dirty="0"/>
              <a:t> keyword.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886200" y="4828032"/>
            <a:ext cx="45972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Property :value</a:t>
            </a:r>
            <a:endParaRPr 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5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757928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objectName.propertyName</a:t>
            </a:r>
            <a:endParaRPr lang="en-US" sz="2000" i="1" dirty="0" smtClean="0"/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</a:rPr>
              <a:t>car.model</a:t>
            </a:r>
            <a:r>
              <a:rPr lang="en-US" sz="2000" i="1" dirty="0" smtClean="0">
                <a:solidFill>
                  <a:srgbClr val="00B050"/>
                </a:solidFill>
              </a:rPr>
              <a:t>;</a:t>
            </a:r>
          </a:p>
          <a:p>
            <a:pPr marL="45720" indent="0">
              <a:buNone/>
            </a:pPr>
            <a:endParaRPr lang="en-US" sz="2000" i="1" dirty="0"/>
          </a:p>
          <a:p>
            <a:r>
              <a:rPr lang="en-US" sz="2000" i="1" dirty="0" err="1"/>
              <a:t>objectName</a:t>
            </a:r>
            <a:r>
              <a:rPr lang="en-US" sz="2000" i="1" dirty="0"/>
              <a:t>["</a:t>
            </a:r>
            <a:r>
              <a:rPr lang="en-US" sz="2000" i="1" dirty="0" err="1"/>
              <a:t>propertyName</a:t>
            </a:r>
            <a:r>
              <a:rPr lang="en-US" sz="2000" i="1" dirty="0" smtClean="0"/>
              <a:t>"]</a:t>
            </a:r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person[“</a:t>
            </a:r>
            <a:r>
              <a:rPr lang="en-US" sz="2000" i="1" dirty="0" err="1" smtClean="0">
                <a:solidFill>
                  <a:srgbClr val="00B050"/>
                </a:solidFill>
              </a:rPr>
              <a:t>lastName</a:t>
            </a:r>
            <a:r>
              <a:rPr lang="en-US" sz="2000" i="1" dirty="0" smtClean="0">
                <a:solidFill>
                  <a:srgbClr val="00B050"/>
                </a:solidFill>
              </a:rPr>
              <a:t>”];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910328"/>
          </a:xfrm>
        </p:spPr>
        <p:txBody>
          <a:bodyPr>
            <a:normAutofit/>
          </a:bodyPr>
          <a:lstStyle/>
          <a:p>
            <a:r>
              <a:rPr lang="en-US" sz="2000" dirty="0"/>
              <a:t>Objects can also have </a:t>
            </a:r>
            <a:r>
              <a:rPr lang="en-US" sz="2000" b="1" dirty="0"/>
              <a:t>methods</a:t>
            </a:r>
            <a:r>
              <a:rPr lang="en-US" sz="2000" dirty="0"/>
              <a:t>.</a:t>
            </a:r>
          </a:p>
          <a:p>
            <a:r>
              <a:rPr lang="en-US" sz="2000" dirty="0"/>
              <a:t>Methods are </a:t>
            </a:r>
            <a:r>
              <a:rPr lang="en-US" sz="2000" b="1" dirty="0"/>
              <a:t>actions</a:t>
            </a:r>
            <a:r>
              <a:rPr lang="en-US" sz="2000" dirty="0"/>
              <a:t> that can be performed on objects.</a:t>
            </a:r>
          </a:p>
          <a:p>
            <a:r>
              <a:rPr lang="en-US" sz="2000" dirty="0"/>
              <a:t>Methods are stored in properties as </a:t>
            </a:r>
            <a:r>
              <a:rPr lang="en-US" sz="2000" b="1" dirty="0"/>
              <a:t>function definitions</a:t>
            </a:r>
            <a:r>
              <a:rPr lang="en-US" sz="2000" dirty="0"/>
              <a:t>.</a:t>
            </a:r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sz="2000" dirty="0" err="1" smtClean="0"/>
              <a:t>fullName</a:t>
            </a:r>
            <a:r>
              <a:rPr lang="en-US" sz="2000" dirty="0" smtClean="0"/>
              <a:t>: function(){return </a:t>
            </a:r>
            <a:r>
              <a:rPr lang="en-US" sz="2000" dirty="0" err="1" smtClean="0"/>
              <a:t>this.firstName</a:t>
            </a:r>
            <a:r>
              <a:rPr lang="en-US" sz="2000" dirty="0" smtClean="0"/>
              <a:t> + “ ” + </a:t>
            </a:r>
            <a:r>
              <a:rPr lang="en-US" sz="2000" dirty="0" err="1" smtClean="0"/>
              <a:t>this.lastName</a:t>
            </a:r>
            <a:r>
              <a:rPr lang="en-US" sz="2000" dirty="0" smtClean="0"/>
              <a:t>;}</a:t>
            </a:r>
          </a:p>
          <a:p>
            <a:r>
              <a:rPr lang="en-US" sz="2000" dirty="0"/>
              <a:t>A method is a function stored as a property.</a:t>
            </a:r>
            <a:endParaRPr lang="bg-BG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Properties and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3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i="1" dirty="0" err="1"/>
              <a:t>objectName.methodName</a:t>
            </a:r>
            <a:r>
              <a:rPr lang="en-US" i="1" dirty="0" smtClean="0"/>
              <a:t>()</a:t>
            </a:r>
          </a:p>
          <a:p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//function</a:t>
            </a:r>
            <a:r>
              <a:rPr lang="en-US" dirty="0">
                <a:solidFill>
                  <a:srgbClr val="00B050"/>
                </a:solidFill>
              </a:rPr>
              <a:t>() { return </a:t>
            </a:r>
            <a:r>
              <a:rPr lang="en-US" dirty="0" err="1">
                <a:solidFill>
                  <a:srgbClr val="00B050"/>
                </a:solidFill>
              </a:rPr>
              <a:t>this.firstName</a:t>
            </a:r>
            <a:r>
              <a:rPr lang="en-US" dirty="0">
                <a:solidFill>
                  <a:srgbClr val="00B050"/>
                </a:solidFill>
              </a:rPr>
              <a:t> + " " + </a:t>
            </a:r>
            <a:r>
              <a:rPr lang="en-US" dirty="0" err="1">
                <a:solidFill>
                  <a:srgbClr val="00B050"/>
                </a:solidFill>
              </a:rPr>
              <a:t>this.lastName</a:t>
            </a:r>
            <a:r>
              <a:rPr lang="en-US" dirty="0">
                <a:solidFill>
                  <a:srgbClr val="00B050"/>
                </a:solidFill>
              </a:rPr>
              <a:t>; }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87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</a:t>
            </a:r>
            <a:r>
              <a:rPr lang="en-US" dirty="0"/>
              <a:t>new</a:t>
            </a:r>
            <a:r>
              <a:rPr lang="en-US" dirty="0"/>
              <a:t>", the variable is created as an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x = new String();       </a:t>
            </a:r>
            <a:r>
              <a:rPr lang="en-US" dirty="0">
                <a:solidFill>
                  <a:srgbClr val="00B050"/>
                </a:solidFill>
              </a:rPr>
              <a:t> // Declares x as a String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 new Number();        </a:t>
            </a:r>
            <a:r>
              <a:rPr lang="en-US" dirty="0">
                <a:solidFill>
                  <a:srgbClr val="00B050"/>
                </a:solidFill>
              </a:rPr>
              <a:t>// Declares y as a Number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 = new Boolean();      </a:t>
            </a:r>
            <a:r>
              <a:rPr lang="en-US" dirty="0">
                <a:solidFill>
                  <a:srgbClr val="00B050"/>
                </a:solidFill>
              </a:rPr>
              <a:t> // Declares z as a Boolean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Avoid </a:t>
            </a:r>
            <a:r>
              <a:rPr lang="en-US" dirty="0"/>
              <a:t>String</a:t>
            </a:r>
            <a:r>
              <a:rPr lang="en-US" dirty="0"/>
              <a:t>, </a:t>
            </a:r>
            <a:r>
              <a:rPr lang="en-US" dirty="0"/>
              <a:t>Number</a:t>
            </a:r>
            <a:r>
              <a:rPr lang="en-US" dirty="0"/>
              <a:t>, and </a:t>
            </a:r>
            <a:r>
              <a:rPr lang="en-US" dirty="0"/>
              <a:t>Boolean</a:t>
            </a:r>
            <a:r>
              <a:rPr lang="en-US" dirty="0"/>
              <a:t> objects. They complicate your code and slow down execution speed.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1260" cy="1054394"/>
          </a:xfrm>
        </p:spPr>
        <p:txBody>
          <a:bodyPr/>
          <a:lstStyle/>
          <a:p>
            <a:r>
              <a:rPr lang="en-US" dirty="0"/>
              <a:t>Do Not Declare Strings, Numbers, and Booleans as Objects!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6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24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3055</TotalTime>
  <Words>439</Words>
  <Application>Microsoft Office PowerPoint</Application>
  <PresentationFormat>On-screen Show (4:3)</PresentationFormat>
  <Paragraphs>208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JavaScript Objects </vt:lpstr>
      <vt:lpstr>JavaScript Objects</vt:lpstr>
      <vt:lpstr> Object Properties and methods</vt:lpstr>
      <vt:lpstr>The this Keyword</vt:lpstr>
      <vt:lpstr>Do Not Declare Strings, Numbers, and Booleans as Objects!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13</cp:revision>
  <dcterms:created xsi:type="dcterms:W3CDTF">2006-08-16T00:00:00Z</dcterms:created>
  <dcterms:modified xsi:type="dcterms:W3CDTF">2022-08-25T20:50:44Z</dcterms:modified>
</cp:coreProperties>
</file>