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A35C-ABD0-9834-9AF0-5871790E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>
            <a:normAutofit/>
          </a:bodyPr>
          <a:lstStyle/>
          <a:p>
            <a:r>
              <a:rPr lang="en-CA" sz="2200" dirty="0">
                <a:solidFill>
                  <a:schemeClr val="tx2">
                    <a:alpha val="60000"/>
                  </a:schemeClr>
                </a:solidFill>
              </a:rPr>
              <a:t>Data Analysis on Ecommerce data using 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olorful patterns on the sky">
            <a:extLst>
              <a:ext uri="{FF2B5EF4-FFF2-40B4-BE49-F238E27FC236}">
                <a16:creationId xmlns:a16="http://schemas.microsoft.com/office/drawing/2014/main" id="{341CF7DF-F42C-89A1-C460-AC434F80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3533" r="27251" b="-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B46B5845-11B9-4E1A-9801-E896249BA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99768" y="1997839"/>
            <a:ext cx="49165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presentation, I have conducted an analysis using synthetic e-commerce data to extract valuable insights through SQL queries. The dataset comprises five interconnected tables, linked by common columns, and I utilized various SQL commands, including JOIN, ORDER BY, GROUP BY, COUNT, and DISTINCT, to address key business questions. Below, you will find the questions answered through these SQL queries.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2AEA5-455B-63A4-EFFB-C5757396F2E9}"/>
              </a:ext>
            </a:extLst>
          </p:cNvPr>
          <p:cNvSpPr txBox="1"/>
          <p:nvPr/>
        </p:nvSpPr>
        <p:spPr>
          <a:xfrm>
            <a:off x="599768" y="5220929"/>
            <a:ext cx="484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Presented By: </a:t>
            </a:r>
          </a:p>
          <a:p>
            <a:r>
              <a:rPr lang="en-CA" dirty="0" err="1"/>
              <a:t>Karamnistha</a:t>
            </a:r>
            <a:r>
              <a:rPr lang="en-CA" dirty="0"/>
              <a:t> </a:t>
            </a:r>
            <a:r>
              <a:rPr lang="en-CA" dirty="0" err="1"/>
              <a:t>Kanadiya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00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A0D-01B8-C076-DFCD-99C56CD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1.</a:t>
            </a:r>
            <a:r>
              <a:rPr lang="en-US" sz="3200" dirty="0"/>
              <a:t> What items are generating the highest revenue? 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27A-BE39-B908-FD07-D3BBA529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530213" cy="3998306"/>
          </a:xfrm>
        </p:spPr>
        <p:txBody>
          <a:bodyPr>
            <a:normAutofit/>
          </a:bodyPr>
          <a:lstStyle/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SUM(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total_earning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item_dim.item_key,item_name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 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 JOIN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fact_table.item_key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item_dim.item_key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item_dim.item_key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total_earning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DESC</a:t>
            </a:r>
            <a:endParaRPr lang="en-US" sz="1800" b="0" dirty="0">
              <a:effectLst/>
            </a:endParaRPr>
          </a:p>
          <a:p>
            <a:pPr marL="228600" indent="0">
              <a:buNone/>
            </a:pPr>
            <a:endParaRPr lang="en-CA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37A7EA-AD23-86F8-A029-7B62026D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3870"/>
            <a:ext cx="5046628" cy="255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8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A0D-01B8-C076-DFCD-99C56CD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2.</a:t>
            </a:r>
            <a:r>
              <a:rPr lang="en-US" sz="3200" dirty="0"/>
              <a:t> Which suppliers have the highest revenue amongst all?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27A-BE39-B908-FD07-D3BBA529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530213" cy="3998306"/>
          </a:xfrm>
        </p:spPr>
        <p:txBody>
          <a:bodyPr>
            <a:normAutofit/>
          </a:bodyPr>
          <a:lstStyle/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SUM(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total_price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total_earning,supplier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 JOIN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fact_table.item_key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item_dim.item_key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 supplier 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total_earning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DESC</a:t>
            </a:r>
            <a:endParaRPr lang="en-US" sz="1800" b="0" dirty="0">
              <a:effectLst/>
            </a:endParaRPr>
          </a:p>
          <a:p>
            <a:br>
              <a:rPr lang="en-US" sz="1050" b="0" dirty="0">
                <a:effectLst/>
              </a:rPr>
            </a:br>
            <a:endParaRPr lang="en-CA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886FF3-451D-DEAF-CEEC-4366FAB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6600"/>
            <a:ext cx="4336026" cy="388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A0D-01B8-C076-DFCD-99C56CD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3. </a:t>
            </a:r>
            <a:r>
              <a:rPr lang="en-US" sz="3200" dirty="0"/>
              <a:t>Which countries are leading in manufacturing?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27A-BE39-B908-FD07-D3BBA529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530213" cy="3998306"/>
          </a:xfrm>
        </p:spPr>
        <p:txBody>
          <a:bodyPr>
            <a:normAutofit/>
          </a:bodyPr>
          <a:lstStyle/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COUNT(*)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items_sold,supplier,man_country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</a:t>
            </a:r>
            <a:endParaRPr lang="en-US" sz="1800" dirty="0"/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 JOIN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fact_table.item_key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item_dim.item_key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supplier,man_country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items_sold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DESC</a:t>
            </a:r>
            <a:endParaRPr lang="en-US" sz="1800" b="0" dirty="0">
              <a:effectLst/>
            </a:endParaRPr>
          </a:p>
          <a:p>
            <a:br>
              <a:rPr lang="en-US" sz="1050" dirty="0"/>
            </a:br>
            <a:endParaRPr lang="en-CA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0C92CD-794C-B7D4-3BA9-CD253ED8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78657"/>
            <a:ext cx="5156318" cy="294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0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A0D-01B8-C076-DFCD-99C56CD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4. </a:t>
            </a:r>
            <a:r>
              <a:rPr lang="en-US" sz="3200" dirty="0"/>
              <a:t>Which are the districts with the most number of stores?</a:t>
            </a:r>
            <a:br>
              <a:rPr lang="en-US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27A-BE39-B908-FD07-D3BBA529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530213" cy="3998306"/>
          </a:xfrm>
        </p:spPr>
        <p:txBody>
          <a:bodyPr>
            <a:normAutofit/>
          </a:bodyPr>
          <a:lstStyle/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COUNT(*)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number_of_stores,district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store_dim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 district</a:t>
            </a:r>
            <a:endParaRPr lang="en-US" sz="18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number_of_stores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DESC</a:t>
            </a:r>
            <a:endParaRPr lang="en-US" sz="1800" b="0" dirty="0">
              <a:effectLst/>
            </a:endParaRPr>
          </a:p>
          <a:p>
            <a:pPr marL="228600" indent="0">
              <a:buNone/>
            </a:pPr>
            <a:endParaRPr lang="en-CA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29640E-764D-333E-5E5D-79BEF900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657"/>
            <a:ext cx="4119716" cy="36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7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A0D-01B8-C076-DFCD-99C56CD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200" dirty="0"/>
              <a:t>5. </a:t>
            </a:r>
            <a:r>
              <a:rPr lang="en-US" sz="3200" dirty="0"/>
              <a:t>What is the relationship between quarter of the year and   revenue generated?</a:t>
            </a:r>
            <a:br>
              <a:rPr lang="en-US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27A-BE39-B908-FD07-D3BBA529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530213" cy="3998306"/>
          </a:xfrm>
        </p:spPr>
        <p:txBody>
          <a:bodyPr>
            <a:normAutofit/>
          </a:bodyPr>
          <a:lstStyle/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SUM(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total_price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total_earning,quarter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time_dim</a:t>
            </a:r>
            <a:endParaRPr lang="en-US" sz="14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 JOIN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</a:t>
            </a:r>
            <a:endParaRPr lang="en-US" sz="14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time_dim.time_key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fact_table.time_key</a:t>
            </a:r>
            <a:endParaRPr lang="en-US" sz="14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BY quarter</a:t>
            </a:r>
            <a:endParaRPr lang="en-US" sz="1400" b="0" dirty="0">
              <a:effectLst/>
            </a:endParaRPr>
          </a:p>
          <a:p>
            <a:pPr marL="2286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ORDER BY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total_earning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DESC</a:t>
            </a:r>
            <a:endParaRPr lang="en-US" sz="1400" b="0" dirty="0">
              <a:effectLst/>
            </a:endParaRPr>
          </a:p>
          <a:p>
            <a:br>
              <a:rPr lang="en-US" sz="1050" dirty="0"/>
            </a:br>
            <a:endParaRPr lang="en-CA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921489-90AC-B4E2-5640-D9CC7515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0029"/>
            <a:ext cx="4729316" cy="22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4A0D-01B8-C076-DFCD-99C56CD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6. </a:t>
            </a:r>
            <a:r>
              <a:rPr lang="en-US" sz="3200" dirty="0"/>
              <a:t>What are the types of payments customers have used?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A27A-BE39-B908-FD07-D3BBA529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530213" cy="3998306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DISTINCT </a:t>
            </a: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trans_type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trans_dim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0">
              <a:buNone/>
            </a:pPr>
            <a:endParaRPr lang="en-CA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218814-18DA-4131-08D7-19244689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74" y="2622448"/>
            <a:ext cx="4198374" cy="231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586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Sabon Next LT</vt:lpstr>
      <vt:lpstr>Wingdings</vt:lpstr>
      <vt:lpstr>LuminousVTI</vt:lpstr>
      <vt:lpstr>In this presentation, I have conducted an analysis using synthetic e-commerce data to extract valuable insights through SQL queries. The dataset comprises five interconnected tables, linked by common columns, and I utilized various SQL commands, including JOIN, ORDER BY, GROUP BY, COUNT, and DISTINCT, to address key business questions. Below, you will find the questions answered through these SQL queries.</vt:lpstr>
      <vt:lpstr>1. What items are generating the highest revenue? </vt:lpstr>
      <vt:lpstr>2. Which suppliers have the highest revenue amongst all?</vt:lpstr>
      <vt:lpstr>3. Which countries are leading in manufacturing?</vt:lpstr>
      <vt:lpstr>4. Which are the districts with the most number of stores? </vt:lpstr>
      <vt:lpstr>5. What is the relationship between quarter of the year and   revenue generated? </vt:lpstr>
      <vt:lpstr>6. What are the types of payments customers have used?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karamnistha</dc:creator>
  <cp:lastModifiedBy>karamnistha</cp:lastModifiedBy>
  <cp:revision>1</cp:revision>
  <dcterms:created xsi:type="dcterms:W3CDTF">2024-08-19T03:19:13Z</dcterms:created>
  <dcterms:modified xsi:type="dcterms:W3CDTF">2024-08-19T03:52:18Z</dcterms:modified>
</cp:coreProperties>
</file>