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x FDI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1852612"/>
            <a:ext cx="455295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DI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in FDI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852612"/>
            <a:ext cx="573405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DI Over the Yea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54" y="0"/>
            <a:ext cx="852029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gh Growth Financial Secto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19" y="0"/>
            <a:ext cx="39817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ari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25" y="0"/>
            <a:ext cx="68049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portion of FDI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7" y="0"/>
            <a:ext cx="1128224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luster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77" y="0"/>
            <a:ext cx="72652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orecas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1" y="0"/>
            <a:ext cx="113520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DI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krazy</cp:lastModifiedBy>
  <cp:revision>1</cp:revision>
  <dcterms:created xsi:type="dcterms:W3CDTF">2021-12-20T00:31:00Z</dcterms:created>
  <dcterms:modified xsi:type="dcterms:W3CDTF">2021-12-20T00:32:03Z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899E311613464FB3B87D402F7357DF5A</vt:lpwstr>
  </property>
  <property fmtid="{D5CDD505-2E9C-101B-9397-08002B2CF9AE}" pid="3" name="KSOProductBuildVer">
    <vt:lpwstr>1033-11.2.0.10382</vt:lpwstr>
  </property>
</Properties>
</file>