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jpeg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FF7A5-00E6-9742-A9CA-C212DA431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Веб-приложение «Оптимизация сна»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DE3119-21FA-5C4E-B8D3-C73EF8462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Автор: Баранов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385551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E80B6-9CF3-9348-8F0F-B6D98525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Основная 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E606E-82F8-9549-8BCB-2C06BAED1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Создание веб-приложения посвящённого сну, проблемам со сном и решениях этих проблем.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CCB2918-A9C7-E040-9F26-3D30BFF4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50" y="2922805"/>
            <a:ext cx="5724071" cy="27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B3F9E-11A0-B94F-9DF6-5718B483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24E0D-2DB8-AF4A-B8C4-C1CBA406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Веб-приложение состоит из 5 страниц: </a:t>
            </a:r>
            <a:r>
              <a:rPr lang="ru-RU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Главная, Страница регистрации, Страница входа в систему, Страница с программой «Оптимизация сна», Информационная страница(о проблемах со сном и возможных решениях)</a:t>
            </a:r>
            <a:endParaRPr lang="ru-RU"/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62BE040-1FC5-8947-B0F1-899E776E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96660"/>
            <a:ext cx="3064430" cy="1429269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466022A-9FC5-114B-AF2F-E6F48DA9B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387" y="3396659"/>
            <a:ext cx="3130822" cy="1479803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9D32B1C2-EB3E-B445-994F-4C4D2E9EA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410" y="3429000"/>
            <a:ext cx="3130822" cy="1455343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7488FC21-8B94-AC45-AA5E-B6D653709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363" y="5038071"/>
            <a:ext cx="3444853" cy="1614775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D6EA0B61-C577-EA4C-AA60-B31B9F016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873" y="5038071"/>
            <a:ext cx="3453673" cy="16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0608C-A8D0-3841-BDDB-A7008A5E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Программный код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B4BC147-D805-B045-8B02-03ED08A3E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899" y="2263779"/>
            <a:ext cx="4575101" cy="2330442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CF9257C-E0CF-E146-AF81-54F92A8B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263779"/>
            <a:ext cx="4938684" cy="23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4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5C839-416C-6A40-B4F3-8019DB4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B733E-622D-994C-B874-D7C7E8A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Цель по созданию веб-приложения о сне достигнута.</a:t>
            </a:r>
          </a:p>
          <a:p>
            <a:r>
              <a:rPr lang="ru-RU"/>
              <a:t>Доработать: систему регистрации.</a:t>
            </a:r>
          </a:p>
        </p:txBody>
      </p:sp>
    </p:spTree>
    <p:extLst>
      <p:ext uri="{BB962C8B-B14F-4D97-AF65-F5344CB8AC3E}">
        <p14:creationId xmlns:p14="http://schemas.microsoft.com/office/powerpoint/2010/main" val="346579634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Галерея</vt:lpstr>
      <vt:lpstr>Веб-приложение «Оптимизация сна»</vt:lpstr>
      <vt:lpstr>Основная идея проекта</vt:lpstr>
      <vt:lpstr>Реализация проекта</vt:lpstr>
      <vt:lpstr>Программный код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«Оптимизация сна»</dc:title>
  <dc:creator>Arseniy B</dc:creator>
  <cp:lastModifiedBy>Arseniy B</cp:lastModifiedBy>
  <cp:revision>1</cp:revision>
  <dcterms:created xsi:type="dcterms:W3CDTF">2021-04-22T13:45:36Z</dcterms:created>
  <dcterms:modified xsi:type="dcterms:W3CDTF">2021-04-22T14:07:14Z</dcterms:modified>
</cp:coreProperties>
</file>