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58" r:id="rId6"/>
    <p:sldId id="377" r:id="rId7"/>
    <p:sldId id="382" r:id="rId8"/>
    <p:sldId id="409" r:id="rId9"/>
    <p:sldId id="410" r:id="rId10"/>
    <p:sldId id="411" r:id="rId11"/>
    <p:sldId id="413" r:id="rId12"/>
    <p:sldId id="376" r:id="rId13"/>
    <p:sldId id="378" r:id="rId14"/>
    <p:sldId id="406" r:id="rId15"/>
    <p:sldId id="408" r:id="rId16"/>
    <p:sldId id="401" r:id="rId17"/>
    <p:sldId id="350" r:id="rId1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148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en Infant Loyola . 20BCS022" userId="S::christeninfantloyola.20cs@kct.ac.in::2a2a2bbc-2190-458d-9c6d-bdd8d61edebc" providerId="AD" clId="Web-{82CAEFBC-D424-E099-EE8F-93DD34CBAA51}"/>
    <pc:docChg chg="modSld">
      <pc:chgData name="Christen Infant Loyola . 20BCS022" userId="S::christeninfantloyola.20cs@kct.ac.in::2a2a2bbc-2190-458d-9c6d-bdd8d61edebc" providerId="AD" clId="Web-{82CAEFBC-D424-E099-EE8F-93DD34CBAA51}" dt="2022-09-20T07:13:23.506" v="216"/>
      <pc:docMkLst>
        <pc:docMk/>
      </pc:docMkLst>
      <pc:sldChg chg="modSp">
        <pc:chgData name="Christen Infant Loyola . 20BCS022" userId="S::christeninfantloyola.20cs@kct.ac.in::2a2a2bbc-2190-458d-9c6d-bdd8d61edebc" providerId="AD" clId="Web-{82CAEFBC-D424-E099-EE8F-93DD34CBAA51}" dt="2022-09-20T07:13:23.506" v="216"/>
        <pc:sldMkLst>
          <pc:docMk/>
          <pc:sldMk cId="878701200" sldId="413"/>
        </pc:sldMkLst>
        <pc:graphicFrameChg chg="mod modGraphic">
          <ac:chgData name="Christen Infant Loyola . 20BCS022" userId="S::christeninfantloyola.20cs@kct.ac.in::2a2a2bbc-2190-458d-9c6d-bdd8d61edebc" providerId="AD" clId="Web-{82CAEFBC-D424-E099-EE8F-93DD34CBAA51}" dt="2022-09-20T07:13:23.506" v="216"/>
          <ac:graphicFrameMkLst>
            <pc:docMk/>
            <pc:sldMk cId="878701200" sldId="413"/>
            <ac:graphicFrameMk id="4" creationId="{00000000-0000-0000-0000-000000000000}"/>
          </ac:graphicFrameMkLst>
        </pc:graphicFrameChg>
      </pc:sldChg>
    </pc:docChg>
  </pc:docChgLst>
  <pc:docChgLst>
    <pc:chgData name="Devasenan M . 20BCS025" userId="3d49f734-7e38-4023-9b38-1acd10e88a23" providerId="ADAL" clId="{ED44C825-D278-C14B-9B51-D73CF347D387}"/>
    <pc:docChg chg="undo custSel modSld">
      <pc:chgData name="Devasenan M . 20BCS025" userId="3d49f734-7e38-4023-9b38-1acd10e88a23" providerId="ADAL" clId="{ED44C825-D278-C14B-9B51-D73CF347D387}" dt="2022-09-21T17:19:05.492" v="462" actId="1076"/>
      <pc:docMkLst>
        <pc:docMk/>
      </pc:docMkLst>
      <pc:sldChg chg="modSp mod">
        <pc:chgData name="Devasenan M . 20BCS025" userId="3d49f734-7e38-4023-9b38-1acd10e88a23" providerId="ADAL" clId="{ED44C825-D278-C14B-9B51-D73CF347D387}" dt="2022-09-21T17:19:05.492" v="462" actId="1076"/>
        <pc:sldMkLst>
          <pc:docMk/>
          <pc:sldMk cId="0" sldId="376"/>
        </pc:sldMkLst>
        <pc:picChg chg="mod">
          <ac:chgData name="Devasenan M . 20BCS025" userId="3d49f734-7e38-4023-9b38-1acd10e88a23" providerId="ADAL" clId="{ED44C825-D278-C14B-9B51-D73CF347D387}" dt="2022-09-21T17:19:05.492" v="462" actId="1076"/>
          <ac:picMkLst>
            <pc:docMk/>
            <pc:sldMk cId="0" sldId="376"/>
            <ac:picMk id="3075" creationId="{00000000-0000-0000-0000-000000000000}"/>
          </ac:picMkLst>
        </pc:picChg>
      </pc:sldChg>
      <pc:sldChg chg="addSp modSp mod">
        <pc:chgData name="Devasenan M . 20BCS025" userId="3d49f734-7e38-4023-9b38-1acd10e88a23" providerId="ADAL" clId="{ED44C825-D278-C14B-9B51-D73CF347D387}" dt="2022-09-21T17:16:05.298" v="461" actId="1076"/>
        <pc:sldMkLst>
          <pc:docMk/>
          <pc:sldMk cId="394964084" sldId="408"/>
        </pc:sldMkLst>
        <pc:spChg chg="mod">
          <ac:chgData name="Devasenan M . 20BCS025" userId="3d49f734-7e38-4023-9b38-1acd10e88a23" providerId="ADAL" clId="{ED44C825-D278-C14B-9B51-D73CF347D387}" dt="2022-09-21T17:15:35.719" v="456" actId="20577"/>
          <ac:spMkLst>
            <pc:docMk/>
            <pc:sldMk cId="394964084" sldId="408"/>
            <ac:spMk id="3" creationId="{471F3C22-606E-AE5F-A7ED-AAB15750B3AA}"/>
          </ac:spMkLst>
        </pc:spChg>
        <pc:picChg chg="add mod">
          <ac:chgData name="Devasenan M . 20BCS025" userId="3d49f734-7e38-4023-9b38-1acd10e88a23" providerId="ADAL" clId="{ED44C825-D278-C14B-9B51-D73CF347D387}" dt="2022-09-21T17:14:24.499" v="269" actId="1076"/>
          <ac:picMkLst>
            <pc:docMk/>
            <pc:sldMk cId="394964084" sldId="408"/>
            <ac:picMk id="1026" creationId="{CDB467B2-4DC6-35F7-32E7-718E1E31CB07}"/>
          </ac:picMkLst>
        </pc:picChg>
        <pc:picChg chg="add mod">
          <ac:chgData name="Devasenan M . 20BCS025" userId="3d49f734-7e38-4023-9b38-1acd10e88a23" providerId="ADAL" clId="{ED44C825-D278-C14B-9B51-D73CF347D387}" dt="2022-09-21T17:16:05.298" v="461" actId="1076"/>
          <ac:picMkLst>
            <pc:docMk/>
            <pc:sldMk cId="394964084" sldId="408"/>
            <ac:picMk id="1028" creationId="{2F788E42-02E7-4284-891A-09CB4A45D538}"/>
          </ac:picMkLst>
        </pc:picChg>
        <pc:picChg chg="add mod">
          <ac:chgData name="Devasenan M . 20BCS025" userId="3d49f734-7e38-4023-9b38-1acd10e88a23" providerId="ADAL" clId="{ED44C825-D278-C14B-9B51-D73CF347D387}" dt="2022-09-21T17:16:03.699" v="460" actId="1076"/>
          <ac:picMkLst>
            <pc:docMk/>
            <pc:sldMk cId="394964084" sldId="408"/>
            <ac:picMk id="1030" creationId="{D52D5594-2299-82E4-8C61-0DE341D1F12B}"/>
          </ac:picMkLst>
        </pc:picChg>
      </pc:sldChg>
    </pc:docChg>
  </pc:docChgLst>
  <pc:docChgLst>
    <pc:chgData name="Kishore P . 20BCS057" userId="S::kishore.20cs@kct.ac.in::906b0ee8-0317-4ef3-8b90-08bb0732702b" providerId="AD" clId="Web-{0E1A2650-79DC-4867-AF1A-D30866B3F141}"/>
    <pc:docChg chg="modSld">
      <pc:chgData name="Kishore P . 20BCS057" userId="S::kishore.20cs@kct.ac.in::906b0ee8-0317-4ef3-8b90-08bb0732702b" providerId="AD" clId="Web-{0E1A2650-79DC-4867-AF1A-D30866B3F141}" dt="2022-09-22T10:11:42.746" v="180"/>
      <pc:docMkLst>
        <pc:docMk/>
      </pc:docMkLst>
      <pc:sldChg chg="modSp">
        <pc:chgData name="Kishore P . 20BCS057" userId="S::kishore.20cs@kct.ac.in::906b0ee8-0317-4ef3-8b90-08bb0732702b" providerId="AD" clId="Web-{0E1A2650-79DC-4867-AF1A-D30866B3F141}" dt="2022-09-22T10:11:42.746" v="180"/>
        <pc:sldMkLst>
          <pc:docMk/>
          <pc:sldMk cId="1662329611" sldId="382"/>
        </pc:sldMkLst>
        <pc:graphicFrameChg chg="mod modGraphic">
          <ac:chgData name="Kishore P . 20BCS057" userId="S::kishore.20cs@kct.ac.in::906b0ee8-0317-4ef3-8b90-08bb0732702b" providerId="AD" clId="Web-{0E1A2650-79DC-4867-AF1A-D30866B3F141}" dt="2022-09-22T10:11:42.746" v="180"/>
          <ac:graphicFrameMkLst>
            <pc:docMk/>
            <pc:sldMk cId="1662329611" sldId="382"/>
            <ac:graphicFrameMk id="4" creationId="{00000000-0000-0000-0000-000000000000}"/>
          </ac:graphicFrameMkLst>
        </pc:graphicFrameChg>
      </pc:sldChg>
      <pc:sldChg chg="modSp">
        <pc:chgData name="Kishore P . 20BCS057" userId="S::kishore.20cs@kct.ac.in::906b0ee8-0317-4ef3-8b90-08bb0732702b" providerId="AD" clId="Web-{0E1A2650-79DC-4867-AF1A-D30866B3F141}" dt="2022-09-22T09:52:11.456" v="146" actId="20577"/>
        <pc:sldMkLst>
          <pc:docMk/>
          <pc:sldMk cId="729833504" sldId="401"/>
        </pc:sldMkLst>
        <pc:spChg chg="mod">
          <ac:chgData name="Kishore P . 20BCS057" userId="S::kishore.20cs@kct.ac.in::906b0ee8-0317-4ef3-8b90-08bb0732702b" providerId="AD" clId="Web-{0E1A2650-79DC-4867-AF1A-D30866B3F141}" dt="2022-09-22T09:52:11.456" v="146" actId="20577"/>
          <ac:spMkLst>
            <pc:docMk/>
            <pc:sldMk cId="729833504" sldId="401"/>
            <ac:spMk id="3" creationId="{3D46E2ED-F552-1044-A1F5-B986D445D33B}"/>
          </ac:spMkLst>
        </pc:spChg>
      </pc:sldChg>
      <pc:sldChg chg="modSp">
        <pc:chgData name="Kishore P . 20BCS057" userId="S::kishore.20cs@kct.ac.in::906b0ee8-0317-4ef3-8b90-08bb0732702b" providerId="AD" clId="Web-{0E1A2650-79DC-4867-AF1A-D30866B3F141}" dt="2022-09-22T10:11:35.746" v="174"/>
        <pc:sldMkLst>
          <pc:docMk/>
          <pc:sldMk cId="425215083" sldId="409"/>
        </pc:sldMkLst>
        <pc:graphicFrameChg chg="mod modGraphic">
          <ac:chgData name="Kishore P . 20BCS057" userId="S::kishore.20cs@kct.ac.in::906b0ee8-0317-4ef3-8b90-08bb0732702b" providerId="AD" clId="Web-{0E1A2650-79DC-4867-AF1A-D30866B3F141}" dt="2022-09-22T10:11:35.746" v="174"/>
          <ac:graphicFrameMkLst>
            <pc:docMk/>
            <pc:sldMk cId="425215083" sldId="409"/>
            <ac:graphicFrameMk id="4" creationId="{00000000-0000-0000-0000-000000000000}"/>
          </ac:graphicFrameMkLst>
        </pc:graphicFrameChg>
      </pc:sldChg>
      <pc:sldChg chg="modSp">
        <pc:chgData name="Kishore P . 20BCS057" userId="S::kishore.20cs@kct.ac.in::906b0ee8-0317-4ef3-8b90-08bb0732702b" providerId="AD" clId="Web-{0E1A2650-79DC-4867-AF1A-D30866B3F141}" dt="2022-09-22T10:11:28.231" v="168"/>
        <pc:sldMkLst>
          <pc:docMk/>
          <pc:sldMk cId="28146417" sldId="410"/>
        </pc:sldMkLst>
        <pc:graphicFrameChg chg="mod modGraphic">
          <ac:chgData name="Kishore P . 20BCS057" userId="S::kishore.20cs@kct.ac.in::906b0ee8-0317-4ef3-8b90-08bb0732702b" providerId="AD" clId="Web-{0E1A2650-79DC-4867-AF1A-D30866B3F141}" dt="2022-09-22T10:11:28.231" v="168"/>
          <ac:graphicFrameMkLst>
            <pc:docMk/>
            <pc:sldMk cId="28146417" sldId="410"/>
            <ac:graphicFrameMk id="4" creationId="{00000000-0000-0000-0000-000000000000}"/>
          </ac:graphicFrameMkLst>
        </pc:graphicFrameChg>
      </pc:sldChg>
      <pc:sldChg chg="modSp">
        <pc:chgData name="Kishore P . 20BCS057" userId="S::kishore.20cs@kct.ac.in::906b0ee8-0317-4ef3-8b90-08bb0732702b" providerId="AD" clId="Web-{0E1A2650-79DC-4867-AF1A-D30866B3F141}" dt="2022-09-22T10:11:20.809" v="162"/>
        <pc:sldMkLst>
          <pc:docMk/>
          <pc:sldMk cId="786258092" sldId="411"/>
        </pc:sldMkLst>
        <pc:graphicFrameChg chg="mod modGraphic">
          <ac:chgData name="Kishore P . 20BCS057" userId="S::kishore.20cs@kct.ac.in::906b0ee8-0317-4ef3-8b90-08bb0732702b" providerId="AD" clId="Web-{0E1A2650-79DC-4867-AF1A-D30866B3F141}" dt="2022-09-22T10:11:20.809" v="162"/>
          <ac:graphicFrameMkLst>
            <pc:docMk/>
            <pc:sldMk cId="786258092" sldId="411"/>
            <ac:graphicFrameMk id="4" creationId="{00000000-0000-0000-0000-000000000000}"/>
          </ac:graphicFrameMkLst>
        </pc:graphicFrameChg>
      </pc:sldChg>
      <pc:sldChg chg="modSp">
        <pc:chgData name="Kishore P . 20BCS057" userId="S::kishore.20cs@kct.ac.in::906b0ee8-0317-4ef3-8b90-08bb0732702b" providerId="AD" clId="Web-{0E1A2650-79DC-4867-AF1A-D30866B3F141}" dt="2022-09-22T09:51:19.861" v="129"/>
        <pc:sldMkLst>
          <pc:docMk/>
          <pc:sldMk cId="3709080925" sldId="412"/>
        </pc:sldMkLst>
        <pc:graphicFrameChg chg="mod modGraphic">
          <ac:chgData name="Kishore P . 20BCS057" userId="S::kishore.20cs@kct.ac.in::906b0ee8-0317-4ef3-8b90-08bb0732702b" providerId="AD" clId="Web-{0E1A2650-79DC-4867-AF1A-D30866B3F141}" dt="2022-09-22T09:51:19.861" v="129"/>
          <ac:graphicFrameMkLst>
            <pc:docMk/>
            <pc:sldMk cId="3709080925" sldId="412"/>
            <ac:graphicFrameMk id="4" creationId="{00000000-0000-0000-0000-000000000000}"/>
          </ac:graphicFrameMkLst>
        </pc:graphicFrameChg>
      </pc:sldChg>
      <pc:sldChg chg="modSp">
        <pc:chgData name="Kishore P . 20BCS057" userId="S::kishore.20cs@kct.ac.in::906b0ee8-0317-4ef3-8b90-08bb0732702b" providerId="AD" clId="Web-{0E1A2650-79DC-4867-AF1A-D30866B3F141}" dt="2022-09-22T10:11:06.512" v="156"/>
        <pc:sldMkLst>
          <pc:docMk/>
          <pc:sldMk cId="878701200" sldId="413"/>
        </pc:sldMkLst>
        <pc:graphicFrameChg chg="mod modGraphic">
          <ac:chgData name="Kishore P . 20BCS057" userId="S::kishore.20cs@kct.ac.in::906b0ee8-0317-4ef3-8b90-08bb0732702b" providerId="AD" clId="Web-{0E1A2650-79DC-4867-AF1A-D30866B3F141}" dt="2022-09-22T10:11:06.512" v="156"/>
          <ac:graphicFrameMkLst>
            <pc:docMk/>
            <pc:sldMk cId="878701200" sldId="413"/>
            <ac:graphicFrameMk id="4" creationId="{00000000-0000-0000-0000-000000000000}"/>
          </ac:graphicFrameMkLst>
        </pc:graphicFrameChg>
      </pc:sldChg>
    </pc:docChg>
  </pc:docChgLst>
  <pc:docChgLst>
    <pc:chgData name="Christen Infant Loyola . 20BCS022" userId="S::christeninfantloyola.20cs@kct.ac.in::2a2a2bbc-2190-458d-9c6d-bdd8d61edebc" providerId="AD" clId="Web-{379403B6-C196-B21F-95AE-B51A0B820786}"/>
    <pc:docChg chg="modSld">
      <pc:chgData name="Christen Infant Loyola . 20BCS022" userId="S::christeninfantloyola.20cs@kct.ac.in::2a2a2bbc-2190-458d-9c6d-bdd8d61edebc" providerId="AD" clId="Web-{379403B6-C196-B21F-95AE-B51A0B820786}" dt="2022-09-19T11:02:54.993" v="411"/>
      <pc:docMkLst>
        <pc:docMk/>
      </pc:docMkLst>
      <pc:sldChg chg="modSp">
        <pc:chgData name="Christen Infant Loyola . 20BCS022" userId="S::christeninfantloyola.20cs@kct.ac.in::2a2a2bbc-2190-458d-9c6d-bdd8d61edebc" providerId="AD" clId="Web-{379403B6-C196-B21F-95AE-B51A0B820786}" dt="2022-09-19T10:11:30.262" v="125"/>
        <pc:sldMkLst>
          <pc:docMk/>
          <pc:sldMk cId="425215083" sldId="409"/>
        </pc:sldMkLst>
        <pc:graphicFrameChg chg="mod modGraphic">
          <ac:chgData name="Christen Infant Loyola . 20BCS022" userId="S::christeninfantloyola.20cs@kct.ac.in::2a2a2bbc-2190-458d-9c6d-bdd8d61edebc" providerId="AD" clId="Web-{379403B6-C196-B21F-95AE-B51A0B820786}" dt="2022-09-19T10:11:30.262" v="125"/>
          <ac:graphicFrameMkLst>
            <pc:docMk/>
            <pc:sldMk cId="425215083" sldId="409"/>
            <ac:graphicFrameMk id="4" creationId="{00000000-0000-0000-0000-000000000000}"/>
          </ac:graphicFrameMkLst>
        </pc:graphicFrameChg>
      </pc:sldChg>
      <pc:sldChg chg="modSp">
        <pc:chgData name="Christen Infant Loyola . 20BCS022" userId="S::christeninfantloyola.20cs@kct.ac.in::2a2a2bbc-2190-458d-9c6d-bdd8d61edebc" providerId="AD" clId="Web-{379403B6-C196-B21F-95AE-B51A0B820786}" dt="2022-09-19T10:41:04.287" v="163"/>
        <pc:sldMkLst>
          <pc:docMk/>
          <pc:sldMk cId="28146417" sldId="410"/>
        </pc:sldMkLst>
        <pc:graphicFrameChg chg="mod modGraphic">
          <ac:chgData name="Christen Infant Loyola . 20BCS022" userId="S::christeninfantloyola.20cs@kct.ac.in::2a2a2bbc-2190-458d-9c6d-bdd8d61edebc" providerId="AD" clId="Web-{379403B6-C196-B21F-95AE-B51A0B820786}" dt="2022-09-19T10:41:04.287" v="163"/>
          <ac:graphicFrameMkLst>
            <pc:docMk/>
            <pc:sldMk cId="28146417" sldId="410"/>
            <ac:graphicFrameMk id="4" creationId="{00000000-0000-0000-0000-000000000000}"/>
          </ac:graphicFrameMkLst>
        </pc:graphicFrameChg>
      </pc:sldChg>
      <pc:sldChg chg="modSp">
        <pc:chgData name="Christen Infant Loyola . 20BCS022" userId="S::christeninfantloyola.20cs@kct.ac.in::2a2a2bbc-2190-458d-9c6d-bdd8d61edebc" providerId="AD" clId="Web-{379403B6-C196-B21F-95AE-B51A0B820786}" dt="2022-09-19T11:02:54.993" v="411"/>
        <pc:sldMkLst>
          <pc:docMk/>
          <pc:sldMk cId="786258092" sldId="411"/>
        </pc:sldMkLst>
        <pc:graphicFrameChg chg="mod modGraphic">
          <ac:chgData name="Christen Infant Loyola . 20BCS022" userId="S::christeninfantloyola.20cs@kct.ac.in::2a2a2bbc-2190-458d-9c6d-bdd8d61edebc" providerId="AD" clId="Web-{379403B6-C196-B21F-95AE-B51A0B820786}" dt="2022-09-19T11:02:54.993" v="411"/>
          <ac:graphicFrameMkLst>
            <pc:docMk/>
            <pc:sldMk cId="786258092" sldId="411"/>
            <ac:graphicFrameMk id="4" creationId="{00000000-0000-0000-0000-000000000000}"/>
          </ac:graphicFrameMkLst>
        </pc:graphicFrameChg>
      </pc:sldChg>
    </pc:docChg>
  </pc:docChgLst>
  <pc:docChgLst>
    <pc:chgData name="Devasenan M . 20BCS025" userId="3d49f734-7e38-4023-9b38-1acd10e88a23" providerId="ADAL" clId="{39AA3A34-97AC-4989-A8AF-FAFF340C2600}"/>
    <pc:docChg chg="modSld sldOrd">
      <pc:chgData name="Devasenan M . 20BCS025" userId="3d49f734-7e38-4023-9b38-1acd10e88a23" providerId="ADAL" clId="{39AA3A34-97AC-4989-A8AF-FAFF340C2600}" dt="2022-09-29T08:24:11.654" v="1"/>
      <pc:docMkLst>
        <pc:docMk/>
      </pc:docMkLst>
      <pc:sldChg chg="ord">
        <pc:chgData name="Devasenan M . 20BCS025" userId="3d49f734-7e38-4023-9b38-1acd10e88a23" providerId="ADAL" clId="{39AA3A34-97AC-4989-A8AF-FAFF340C2600}" dt="2022-09-29T08:24:11.654" v="1"/>
        <pc:sldMkLst>
          <pc:docMk/>
          <pc:sldMk cId="0" sldId="377"/>
        </pc:sldMkLst>
      </pc:sldChg>
    </pc:docChg>
  </pc:docChgLst>
  <pc:docChgLst>
    <pc:chgData name="Christen Infant Loyola . 20BCS022" userId="S::christeninfantloyola.20cs@kct.ac.in::2a2a2bbc-2190-458d-9c6d-bdd8d61edebc" providerId="AD" clId="Web-{5D3048E3-43F0-9EC9-62AE-45A6A8233DD9}"/>
    <pc:docChg chg="modSld">
      <pc:chgData name="Christen Infant Loyola . 20BCS022" userId="S::christeninfantloyola.20cs@kct.ac.in::2a2a2bbc-2190-458d-9c6d-bdd8d61edebc" providerId="AD" clId="Web-{5D3048E3-43F0-9EC9-62AE-45A6A8233DD9}" dt="2022-09-22T10:14:12.449" v="521" actId="20577"/>
      <pc:docMkLst>
        <pc:docMk/>
      </pc:docMkLst>
      <pc:sldChg chg="addSp delSp modSp">
        <pc:chgData name="Christen Infant Loyola . 20BCS022" userId="S::christeninfantloyola.20cs@kct.ac.in::2a2a2bbc-2190-458d-9c6d-bdd8d61edebc" providerId="AD" clId="Web-{5D3048E3-43F0-9EC9-62AE-45A6A8233DD9}" dt="2022-09-22T10:14:12.449" v="521" actId="20577"/>
        <pc:sldMkLst>
          <pc:docMk/>
          <pc:sldMk cId="2449590753" sldId="256"/>
        </pc:sldMkLst>
        <pc:spChg chg="add del mod">
          <ac:chgData name="Christen Infant Loyola . 20BCS022" userId="S::christeninfantloyola.20cs@kct.ac.in::2a2a2bbc-2190-458d-9c6d-bdd8d61edebc" providerId="AD" clId="Web-{5D3048E3-43F0-9EC9-62AE-45A6A8233DD9}" dt="2022-09-22T10:14:12.449" v="521" actId="20577"/>
          <ac:spMkLst>
            <pc:docMk/>
            <pc:sldMk cId="2449590753" sldId="256"/>
            <ac:spMk id="21" creationId="{BC80265D-0301-49D6-AADC-BE0208FC2601}"/>
          </ac:spMkLst>
        </pc:spChg>
      </pc:sldChg>
      <pc:sldChg chg="addSp delSp modSp">
        <pc:chgData name="Christen Infant Loyola . 20BCS022" userId="S::christeninfantloyola.20cs@kct.ac.in::2a2a2bbc-2190-458d-9c6d-bdd8d61edebc" providerId="AD" clId="Web-{5D3048E3-43F0-9EC9-62AE-45A6A8233DD9}" dt="2022-09-22T08:57:49.221" v="292" actId="1076"/>
        <pc:sldMkLst>
          <pc:docMk/>
          <pc:sldMk cId="0" sldId="376"/>
        </pc:sldMkLst>
        <pc:spChg chg="add mod">
          <ac:chgData name="Christen Infant Loyola . 20BCS022" userId="S::christeninfantloyola.20cs@kct.ac.in::2a2a2bbc-2190-458d-9c6d-bdd8d61edebc" providerId="AD" clId="Web-{5D3048E3-43F0-9EC9-62AE-45A6A8233DD9}" dt="2022-09-22T08:56:57.783" v="283" actId="14100"/>
          <ac:spMkLst>
            <pc:docMk/>
            <pc:sldMk cId="0" sldId="376"/>
            <ac:spMk id="2" creationId="{5F87BC31-A33B-F541-31C5-AB4E607BBB1D}"/>
          </ac:spMkLst>
        </pc:spChg>
        <pc:spChg chg="add mod">
          <ac:chgData name="Christen Infant Loyola . 20BCS022" userId="S::christeninfantloyola.20cs@kct.ac.in::2a2a2bbc-2190-458d-9c6d-bdd8d61edebc" providerId="AD" clId="Web-{5D3048E3-43F0-9EC9-62AE-45A6A8233DD9}" dt="2022-09-22T08:56:51.330" v="282" actId="14100"/>
          <ac:spMkLst>
            <pc:docMk/>
            <pc:sldMk cId="0" sldId="376"/>
            <ac:spMk id="4" creationId="{36CE1961-7774-7567-B209-DFCEAF53DAD9}"/>
          </ac:spMkLst>
        </pc:spChg>
        <pc:spChg chg="add mod">
          <ac:chgData name="Christen Infant Loyola . 20BCS022" userId="S::christeninfantloyola.20cs@kct.ac.in::2a2a2bbc-2190-458d-9c6d-bdd8d61edebc" providerId="AD" clId="Web-{5D3048E3-43F0-9EC9-62AE-45A6A8233DD9}" dt="2022-09-22T08:57:28.408" v="288" actId="1076"/>
          <ac:spMkLst>
            <pc:docMk/>
            <pc:sldMk cId="0" sldId="376"/>
            <ac:spMk id="5" creationId="{62B419D9-2CB1-0464-3278-1E2C8F53DD23}"/>
          </ac:spMkLst>
        </pc:spChg>
        <pc:spChg chg="add del mod">
          <ac:chgData name="Christen Infant Loyola . 20BCS022" userId="S::christeninfantloyola.20cs@kct.ac.in::2a2a2bbc-2190-458d-9c6d-bdd8d61edebc" providerId="AD" clId="Web-{5D3048E3-43F0-9EC9-62AE-45A6A8233DD9}" dt="2022-09-22T08:27:29.052" v="34"/>
          <ac:spMkLst>
            <pc:docMk/>
            <pc:sldMk cId="0" sldId="376"/>
            <ac:spMk id="6" creationId="{9F734D2F-BAD6-A884-EE2B-D5CD4F41AE4F}"/>
          </ac:spMkLst>
        </pc:spChg>
        <pc:spChg chg="add del mod">
          <ac:chgData name="Christen Infant Loyola . 20BCS022" userId="S::christeninfantloyola.20cs@kct.ac.in::2a2a2bbc-2190-458d-9c6d-bdd8d61edebc" providerId="AD" clId="Web-{5D3048E3-43F0-9EC9-62AE-45A6A8233DD9}" dt="2022-09-22T08:28:04.647" v="40"/>
          <ac:spMkLst>
            <pc:docMk/>
            <pc:sldMk cId="0" sldId="376"/>
            <ac:spMk id="7" creationId="{FC8048D0-68C7-D6D6-29E8-B21AE2C5A0C1}"/>
          </ac:spMkLst>
        </pc:spChg>
        <pc:spChg chg="add del">
          <ac:chgData name="Christen Infant Loyola . 20BCS022" userId="S::christeninfantloyola.20cs@kct.ac.in::2a2a2bbc-2190-458d-9c6d-bdd8d61edebc" providerId="AD" clId="Web-{5D3048E3-43F0-9EC9-62AE-45A6A8233DD9}" dt="2022-09-22T08:29:44.414" v="42"/>
          <ac:spMkLst>
            <pc:docMk/>
            <pc:sldMk cId="0" sldId="376"/>
            <ac:spMk id="8" creationId="{E11E6FD2-2EEC-3855-6736-E65518E227BA}"/>
          </ac:spMkLst>
        </pc:spChg>
        <pc:spChg chg="add del mod">
          <ac:chgData name="Christen Infant Loyola . 20BCS022" userId="S::christeninfantloyola.20cs@kct.ac.in::2a2a2bbc-2190-458d-9c6d-bdd8d61edebc" providerId="AD" clId="Web-{5D3048E3-43F0-9EC9-62AE-45A6A8233DD9}" dt="2022-09-22T08:33:55.433" v="64"/>
          <ac:spMkLst>
            <pc:docMk/>
            <pc:sldMk cId="0" sldId="376"/>
            <ac:spMk id="9" creationId="{75E13490-E553-E33C-73B6-D99A300EB9A1}"/>
          </ac:spMkLst>
        </pc:spChg>
        <pc:spChg chg="add mod">
          <ac:chgData name="Christen Infant Loyola . 20BCS022" userId="S::christeninfantloyola.20cs@kct.ac.in::2a2a2bbc-2190-458d-9c6d-bdd8d61edebc" providerId="AD" clId="Web-{5D3048E3-43F0-9EC9-62AE-45A6A8233DD9}" dt="2022-09-22T08:57:41.627" v="290" actId="1076"/>
          <ac:spMkLst>
            <pc:docMk/>
            <pc:sldMk cId="0" sldId="376"/>
            <ac:spMk id="10" creationId="{C43F441F-84CB-6F1A-7C90-DB8BAF4897C4}"/>
          </ac:spMkLst>
        </pc:spChg>
        <pc:spChg chg="add mod">
          <ac:chgData name="Christen Infant Loyola . 20BCS022" userId="S::christeninfantloyola.20cs@kct.ac.in::2a2a2bbc-2190-458d-9c6d-bdd8d61edebc" providerId="AD" clId="Web-{5D3048E3-43F0-9EC9-62AE-45A6A8233DD9}" dt="2022-09-22T08:57:24.440" v="287" actId="1076"/>
          <ac:spMkLst>
            <pc:docMk/>
            <pc:sldMk cId="0" sldId="376"/>
            <ac:spMk id="11" creationId="{6947A081-4840-4BF6-437D-CECE6556C73C}"/>
          </ac:spMkLst>
        </pc:spChg>
        <pc:spChg chg="add mod">
          <ac:chgData name="Christen Infant Loyola . 20BCS022" userId="S::christeninfantloyola.20cs@kct.ac.in::2a2a2bbc-2190-458d-9c6d-bdd8d61edebc" providerId="AD" clId="Web-{5D3048E3-43F0-9EC9-62AE-45A6A8233DD9}" dt="2022-09-22T08:57:49.221" v="292" actId="1076"/>
          <ac:spMkLst>
            <pc:docMk/>
            <pc:sldMk cId="0" sldId="376"/>
            <ac:spMk id="12" creationId="{2C291436-A01B-0C6C-E693-3EDDEE3AF1C4}"/>
          </ac:spMkLst>
        </pc:spChg>
        <pc:spChg chg="add mod">
          <ac:chgData name="Christen Infant Loyola . 20BCS022" userId="S::christeninfantloyola.20cs@kct.ac.in::2a2a2bbc-2190-458d-9c6d-bdd8d61edebc" providerId="AD" clId="Web-{5D3048E3-43F0-9EC9-62AE-45A6A8233DD9}" dt="2022-09-22T08:57:09.752" v="285" actId="1076"/>
          <ac:spMkLst>
            <pc:docMk/>
            <pc:sldMk cId="0" sldId="376"/>
            <ac:spMk id="13" creationId="{5589AC3E-653A-123F-B08C-39AC234310A4}"/>
          </ac:spMkLst>
        </pc:spChg>
        <pc:spChg chg="add mod">
          <ac:chgData name="Christen Infant Loyola . 20BCS022" userId="S::christeninfantloyola.20cs@kct.ac.in::2a2a2bbc-2190-458d-9c6d-bdd8d61edebc" providerId="AD" clId="Web-{5D3048E3-43F0-9EC9-62AE-45A6A8233DD9}" dt="2022-09-22T08:57:03.939" v="284" actId="1076"/>
          <ac:spMkLst>
            <pc:docMk/>
            <pc:sldMk cId="0" sldId="376"/>
            <ac:spMk id="14" creationId="{0F0CDBAA-C84D-954A-7F6D-6A8769105077}"/>
          </ac:spMkLst>
        </pc:spChg>
        <pc:picChg chg="add del">
          <ac:chgData name="Christen Infant Loyola . 20BCS022" userId="S::christeninfantloyola.20cs@kct.ac.in::2a2a2bbc-2190-458d-9c6d-bdd8d61edebc" providerId="AD" clId="Web-{5D3048E3-43F0-9EC9-62AE-45A6A8233DD9}" dt="2022-09-22T08:25:03.409" v="2"/>
          <ac:picMkLst>
            <pc:docMk/>
            <pc:sldMk cId="0" sldId="376"/>
            <ac:picMk id="3075" creationId="{00000000-0000-0000-0000-000000000000}"/>
          </ac:picMkLst>
        </pc:picChg>
      </pc:sldChg>
      <pc:sldChg chg="modSp">
        <pc:chgData name="Christen Infant Loyola . 20BCS022" userId="S::christeninfantloyola.20cs@kct.ac.in::2a2a2bbc-2190-458d-9c6d-bdd8d61edebc" providerId="AD" clId="Web-{5D3048E3-43F0-9EC9-62AE-45A6A8233DD9}" dt="2022-09-22T09:32:09.832" v="353"/>
        <pc:sldMkLst>
          <pc:docMk/>
          <pc:sldMk cId="1662329611" sldId="382"/>
        </pc:sldMkLst>
        <pc:graphicFrameChg chg="mod modGraphic">
          <ac:chgData name="Christen Infant Loyola . 20BCS022" userId="S::christeninfantloyola.20cs@kct.ac.in::2a2a2bbc-2190-458d-9c6d-bdd8d61edebc" providerId="AD" clId="Web-{5D3048E3-43F0-9EC9-62AE-45A6A8233DD9}" dt="2022-09-22T09:32:09.832" v="353"/>
          <ac:graphicFrameMkLst>
            <pc:docMk/>
            <pc:sldMk cId="1662329611" sldId="382"/>
            <ac:graphicFrameMk id="4" creationId="{00000000-0000-0000-0000-000000000000}"/>
          </ac:graphicFrameMkLst>
        </pc:graphicFrameChg>
      </pc:sldChg>
      <pc:sldChg chg="modSp">
        <pc:chgData name="Christen Infant Loyola . 20BCS022" userId="S::christeninfantloyola.20cs@kct.ac.in::2a2a2bbc-2190-458d-9c6d-bdd8d61edebc" providerId="AD" clId="Web-{5D3048E3-43F0-9EC9-62AE-45A6A8233DD9}" dt="2022-09-22T09:00:10.786" v="303" actId="20577"/>
        <pc:sldMkLst>
          <pc:docMk/>
          <pc:sldMk cId="729833504" sldId="401"/>
        </pc:sldMkLst>
        <pc:spChg chg="mod">
          <ac:chgData name="Christen Infant Loyola . 20BCS022" userId="S::christeninfantloyola.20cs@kct.ac.in::2a2a2bbc-2190-458d-9c6d-bdd8d61edebc" providerId="AD" clId="Web-{5D3048E3-43F0-9EC9-62AE-45A6A8233DD9}" dt="2022-09-22T09:00:10.786" v="303" actId="20577"/>
          <ac:spMkLst>
            <pc:docMk/>
            <pc:sldMk cId="729833504" sldId="401"/>
            <ac:spMk id="3" creationId="{3D46E2ED-F552-1044-A1F5-B986D445D33B}"/>
          </ac:spMkLst>
        </pc:spChg>
      </pc:sldChg>
      <pc:sldChg chg="modSp">
        <pc:chgData name="Christen Infant Loyola . 20BCS022" userId="S::christeninfantloyola.20cs@kct.ac.in::2a2a2bbc-2190-458d-9c6d-bdd8d61edebc" providerId="AD" clId="Web-{5D3048E3-43F0-9EC9-62AE-45A6A8233DD9}" dt="2022-09-22T08:33:40.464" v="63" actId="20577"/>
        <pc:sldMkLst>
          <pc:docMk/>
          <pc:sldMk cId="394964084" sldId="408"/>
        </pc:sldMkLst>
        <pc:spChg chg="mod">
          <ac:chgData name="Christen Infant Loyola . 20BCS022" userId="S::christeninfantloyola.20cs@kct.ac.in::2a2a2bbc-2190-458d-9c6d-bdd8d61edebc" providerId="AD" clId="Web-{5D3048E3-43F0-9EC9-62AE-45A6A8233DD9}" dt="2022-09-22T08:33:40.464" v="63" actId="20577"/>
          <ac:spMkLst>
            <pc:docMk/>
            <pc:sldMk cId="394964084" sldId="408"/>
            <ac:spMk id="3" creationId="{471F3C22-606E-AE5F-A7ED-AAB15750B3AA}"/>
          </ac:spMkLst>
        </pc:spChg>
      </pc:sldChg>
      <pc:sldChg chg="modSp">
        <pc:chgData name="Christen Infant Loyola . 20BCS022" userId="S::christeninfantloyola.20cs@kct.ac.in::2a2a2bbc-2190-458d-9c6d-bdd8d61edebc" providerId="AD" clId="Web-{5D3048E3-43F0-9EC9-62AE-45A6A8233DD9}" dt="2022-09-22T09:36:09.335" v="373"/>
        <pc:sldMkLst>
          <pc:docMk/>
          <pc:sldMk cId="425215083" sldId="409"/>
        </pc:sldMkLst>
        <pc:graphicFrameChg chg="mod modGraphic">
          <ac:chgData name="Christen Infant Loyola . 20BCS022" userId="S::christeninfantloyola.20cs@kct.ac.in::2a2a2bbc-2190-458d-9c6d-bdd8d61edebc" providerId="AD" clId="Web-{5D3048E3-43F0-9EC9-62AE-45A6A8233DD9}" dt="2022-09-22T09:36:09.335" v="373"/>
          <ac:graphicFrameMkLst>
            <pc:docMk/>
            <pc:sldMk cId="425215083" sldId="409"/>
            <ac:graphicFrameMk id="4" creationId="{00000000-0000-0000-0000-000000000000}"/>
          </ac:graphicFrameMkLst>
        </pc:graphicFrameChg>
      </pc:sldChg>
      <pc:sldChg chg="modSp">
        <pc:chgData name="Christen Infant Loyola . 20BCS022" userId="S::christeninfantloyola.20cs@kct.ac.in::2a2a2bbc-2190-458d-9c6d-bdd8d61edebc" providerId="AD" clId="Web-{5D3048E3-43F0-9EC9-62AE-45A6A8233DD9}" dt="2022-09-22T09:43:23.217" v="424"/>
        <pc:sldMkLst>
          <pc:docMk/>
          <pc:sldMk cId="28146417" sldId="410"/>
        </pc:sldMkLst>
        <pc:graphicFrameChg chg="mod modGraphic">
          <ac:chgData name="Christen Infant Loyola . 20BCS022" userId="S::christeninfantloyola.20cs@kct.ac.in::2a2a2bbc-2190-458d-9c6d-bdd8d61edebc" providerId="AD" clId="Web-{5D3048E3-43F0-9EC9-62AE-45A6A8233DD9}" dt="2022-09-22T09:43:23.217" v="424"/>
          <ac:graphicFrameMkLst>
            <pc:docMk/>
            <pc:sldMk cId="28146417" sldId="410"/>
            <ac:graphicFrameMk id="4" creationId="{00000000-0000-0000-0000-000000000000}"/>
          </ac:graphicFrameMkLst>
        </pc:graphicFrameChg>
      </pc:sldChg>
      <pc:sldChg chg="modSp">
        <pc:chgData name="Christen Infant Loyola . 20BCS022" userId="S::christeninfantloyola.20cs@kct.ac.in::2a2a2bbc-2190-458d-9c6d-bdd8d61edebc" providerId="AD" clId="Web-{5D3048E3-43F0-9EC9-62AE-45A6A8233DD9}" dt="2022-09-22T09:47:05.267" v="440"/>
        <pc:sldMkLst>
          <pc:docMk/>
          <pc:sldMk cId="786258092" sldId="411"/>
        </pc:sldMkLst>
        <pc:graphicFrameChg chg="mod modGraphic">
          <ac:chgData name="Christen Infant Loyola . 20BCS022" userId="S::christeninfantloyola.20cs@kct.ac.in::2a2a2bbc-2190-458d-9c6d-bdd8d61edebc" providerId="AD" clId="Web-{5D3048E3-43F0-9EC9-62AE-45A6A8233DD9}" dt="2022-09-22T09:47:05.267" v="440"/>
          <ac:graphicFrameMkLst>
            <pc:docMk/>
            <pc:sldMk cId="786258092" sldId="411"/>
            <ac:graphicFrameMk id="4" creationId="{00000000-0000-0000-0000-000000000000}"/>
          </ac:graphicFrameMkLst>
        </pc:graphicFrameChg>
      </pc:sldChg>
      <pc:sldChg chg="modSp">
        <pc:chgData name="Christen Infant Loyola . 20BCS022" userId="S::christeninfantloyola.20cs@kct.ac.in::2a2a2bbc-2190-458d-9c6d-bdd8d61edebc" providerId="AD" clId="Web-{5D3048E3-43F0-9EC9-62AE-45A6A8233DD9}" dt="2022-09-22T09:53:17.429" v="487"/>
        <pc:sldMkLst>
          <pc:docMk/>
          <pc:sldMk cId="3709080925" sldId="412"/>
        </pc:sldMkLst>
        <pc:graphicFrameChg chg="mod modGraphic">
          <ac:chgData name="Christen Infant Loyola . 20BCS022" userId="S::christeninfantloyola.20cs@kct.ac.in::2a2a2bbc-2190-458d-9c6d-bdd8d61edebc" providerId="AD" clId="Web-{5D3048E3-43F0-9EC9-62AE-45A6A8233DD9}" dt="2022-09-22T09:53:17.429" v="487"/>
          <ac:graphicFrameMkLst>
            <pc:docMk/>
            <pc:sldMk cId="3709080925" sldId="412"/>
            <ac:graphicFrameMk id="4" creationId="{00000000-0000-0000-0000-000000000000}"/>
          </ac:graphicFrameMkLst>
        </pc:graphicFrameChg>
      </pc:sldChg>
      <pc:sldChg chg="modSp">
        <pc:chgData name="Christen Infant Loyola . 20BCS022" userId="S::christeninfantloyola.20cs@kct.ac.in::2a2a2bbc-2190-458d-9c6d-bdd8d61edebc" providerId="AD" clId="Web-{5D3048E3-43F0-9EC9-62AE-45A6A8233DD9}" dt="2022-09-22T10:09:25.148" v="516"/>
        <pc:sldMkLst>
          <pc:docMk/>
          <pc:sldMk cId="878701200" sldId="413"/>
        </pc:sldMkLst>
        <pc:graphicFrameChg chg="mod modGraphic">
          <ac:chgData name="Christen Infant Loyola . 20BCS022" userId="S::christeninfantloyola.20cs@kct.ac.in::2a2a2bbc-2190-458d-9c6d-bdd8d61edebc" providerId="AD" clId="Web-{5D3048E3-43F0-9EC9-62AE-45A6A8233DD9}" dt="2022-09-22T10:09:25.148" v="516"/>
          <ac:graphicFrameMkLst>
            <pc:docMk/>
            <pc:sldMk cId="878701200" sldId="413"/>
            <ac:graphicFrameMk id="4" creationId="{00000000-0000-0000-0000-000000000000}"/>
          </ac:graphicFrameMkLst>
        </pc:graphicFrameChg>
      </pc:sldChg>
    </pc:docChg>
  </pc:docChgLst>
  <pc:docChgLst>
    <pc:chgData name="Kishore P . 20BCS057" userId="S::kishore.20cs@kct.ac.in::906b0ee8-0317-4ef3-8b90-08bb0732702b" providerId="AD" clId="Web-{F833B69D-1FF6-4AC1-A90F-6BE9DD332C25}"/>
    <pc:docChg chg="modSld">
      <pc:chgData name="Kishore P . 20BCS057" userId="S::kishore.20cs@kct.ac.in::906b0ee8-0317-4ef3-8b90-08bb0732702b" providerId="AD" clId="Web-{F833B69D-1FF6-4AC1-A90F-6BE9DD332C25}" dt="2022-09-21T16:59:50.527" v="311"/>
      <pc:docMkLst>
        <pc:docMk/>
      </pc:docMkLst>
      <pc:sldChg chg="modSp">
        <pc:chgData name="Kishore P . 20BCS057" userId="S::kishore.20cs@kct.ac.in::906b0ee8-0317-4ef3-8b90-08bb0732702b" providerId="AD" clId="Web-{F833B69D-1FF6-4AC1-A90F-6BE9DD332C25}" dt="2022-09-21T16:03:04.443" v="1" actId="20577"/>
        <pc:sldMkLst>
          <pc:docMk/>
          <pc:sldMk cId="2449590753" sldId="256"/>
        </pc:sldMkLst>
        <pc:spChg chg="mod">
          <ac:chgData name="Kishore P . 20BCS057" userId="S::kishore.20cs@kct.ac.in::906b0ee8-0317-4ef3-8b90-08bb0732702b" providerId="AD" clId="Web-{F833B69D-1FF6-4AC1-A90F-6BE9DD332C25}" dt="2022-09-21T16:03:04.443" v="1" actId="20577"/>
          <ac:spMkLst>
            <pc:docMk/>
            <pc:sldMk cId="2449590753" sldId="256"/>
            <ac:spMk id="4" creationId="{230717FF-FF5A-C97A-E921-4054F0DA1D74}"/>
          </ac:spMkLst>
        </pc:spChg>
      </pc:sldChg>
      <pc:sldChg chg="modSp">
        <pc:chgData name="Kishore P . 20BCS057" userId="S::kishore.20cs@kct.ac.in::906b0ee8-0317-4ef3-8b90-08bb0732702b" providerId="AD" clId="Web-{F833B69D-1FF6-4AC1-A90F-6BE9DD332C25}" dt="2022-09-21T16:59:50.527" v="311"/>
        <pc:sldMkLst>
          <pc:docMk/>
          <pc:sldMk cId="3709080925" sldId="412"/>
        </pc:sldMkLst>
        <pc:graphicFrameChg chg="mod modGraphic">
          <ac:chgData name="Kishore P . 20BCS057" userId="S::kishore.20cs@kct.ac.in::906b0ee8-0317-4ef3-8b90-08bb0732702b" providerId="AD" clId="Web-{F833B69D-1FF6-4AC1-A90F-6BE9DD332C25}" dt="2022-09-21T16:59:50.527" v="311"/>
          <ac:graphicFrameMkLst>
            <pc:docMk/>
            <pc:sldMk cId="3709080925" sldId="412"/>
            <ac:graphicFrameMk id="4" creationId="{00000000-0000-0000-0000-000000000000}"/>
          </ac:graphicFrameMkLst>
        </pc:graphicFrameChg>
      </pc:sldChg>
    </pc:docChg>
  </pc:docChgLst>
  <pc:docChgLst>
    <pc:chgData name="Christen Infant Loyola . 20BCS022" userId="S::christeninfantloyola.20cs@kct.ac.in::2a2a2bbc-2190-458d-9c6d-bdd8d61edebc" providerId="AD" clId="Web-{0D08313F-0B8A-534D-9A07-27C51ADDF2E2}"/>
    <pc:docChg chg="modSld">
      <pc:chgData name="Christen Infant Loyola . 20BCS022" userId="S::christeninfantloyola.20cs@kct.ac.in::2a2a2bbc-2190-458d-9c6d-bdd8d61edebc" providerId="AD" clId="Web-{0D08313F-0B8A-534D-9A07-27C51ADDF2E2}" dt="2022-09-22T03:33:48.987" v="5" actId="20577"/>
      <pc:docMkLst>
        <pc:docMk/>
      </pc:docMkLst>
      <pc:sldChg chg="modSp">
        <pc:chgData name="Christen Infant Loyola . 20BCS022" userId="S::christeninfantloyola.20cs@kct.ac.in::2a2a2bbc-2190-458d-9c6d-bdd8d61edebc" providerId="AD" clId="Web-{0D08313F-0B8A-534D-9A07-27C51ADDF2E2}" dt="2022-09-22T03:33:48.987" v="5" actId="20577"/>
        <pc:sldMkLst>
          <pc:docMk/>
          <pc:sldMk cId="394964084" sldId="408"/>
        </pc:sldMkLst>
        <pc:spChg chg="mod">
          <ac:chgData name="Christen Infant Loyola . 20BCS022" userId="S::christeninfantloyola.20cs@kct.ac.in::2a2a2bbc-2190-458d-9c6d-bdd8d61edebc" providerId="AD" clId="Web-{0D08313F-0B8A-534D-9A07-27C51ADDF2E2}" dt="2022-09-22T03:33:48.987" v="5" actId="20577"/>
          <ac:spMkLst>
            <pc:docMk/>
            <pc:sldMk cId="394964084" sldId="408"/>
            <ac:spMk id="3" creationId="{471F3C22-606E-AE5F-A7ED-AAB15750B3AA}"/>
          </ac:spMkLst>
        </pc:spChg>
      </pc:sldChg>
    </pc:docChg>
  </pc:docChgLst>
  <pc:docChgLst>
    <pc:chgData name="Jerin Thomas . 20BCS043" userId="S::jerinthomas.20cs@kct.ac.in::134b59f1-a1d5-4e55-8c91-635b325301bf" providerId="AD" clId="Web-{E166B898-77D7-88BF-093B-311D8B911B16}"/>
    <pc:docChg chg="modSld">
      <pc:chgData name="Jerin Thomas . 20BCS043" userId="S::jerinthomas.20cs@kct.ac.in::134b59f1-a1d5-4e55-8c91-635b325301bf" providerId="AD" clId="Web-{E166B898-77D7-88BF-093B-311D8B911B16}" dt="2022-09-21T13:25:14.342" v="270"/>
      <pc:docMkLst>
        <pc:docMk/>
      </pc:docMkLst>
      <pc:sldChg chg="modSp">
        <pc:chgData name="Jerin Thomas . 20BCS043" userId="S::jerinthomas.20cs@kct.ac.in::134b59f1-a1d5-4e55-8c91-635b325301bf" providerId="AD" clId="Web-{E166B898-77D7-88BF-093B-311D8B911B16}" dt="2022-09-21T13:22:07.730" v="264"/>
        <pc:sldMkLst>
          <pc:docMk/>
          <pc:sldMk cId="1662329611" sldId="382"/>
        </pc:sldMkLst>
        <pc:graphicFrameChg chg="mod modGraphic">
          <ac:chgData name="Jerin Thomas . 20BCS043" userId="S::jerinthomas.20cs@kct.ac.in::134b59f1-a1d5-4e55-8c91-635b325301bf" providerId="AD" clId="Web-{E166B898-77D7-88BF-093B-311D8B911B16}" dt="2022-09-21T13:22:07.730" v="264"/>
          <ac:graphicFrameMkLst>
            <pc:docMk/>
            <pc:sldMk cId="1662329611" sldId="382"/>
            <ac:graphicFrameMk id="4" creationId="{00000000-0000-0000-0000-000000000000}"/>
          </ac:graphicFrameMkLst>
        </pc:graphicFrameChg>
      </pc:sldChg>
      <pc:sldChg chg="modSp">
        <pc:chgData name="Jerin Thomas . 20BCS043" userId="S::jerinthomas.20cs@kct.ac.in::134b59f1-a1d5-4e55-8c91-635b325301bf" providerId="AD" clId="Web-{E166B898-77D7-88BF-093B-311D8B911B16}" dt="2022-09-21T13:03:18.132" v="70"/>
        <pc:sldMkLst>
          <pc:docMk/>
          <pc:sldMk cId="425215083" sldId="409"/>
        </pc:sldMkLst>
        <pc:graphicFrameChg chg="mod modGraphic">
          <ac:chgData name="Jerin Thomas . 20BCS043" userId="S::jerinthomas.20cs@kct.ac.in::134b59f1-a1d5-4e55-8c91-635b325301bf" providerId="AD" clId="Web-{E166B898-77D7-88BF-093B-311D8B911B16}" dt="2022-09-21T13:03:18.132" v="70"/>
          <ac:graphicFrameMkLst>
            <pc:docMk/>
            <pc:sldMk cId="425215083" sldId="409"/>
            <ac:graphicFrameMk id="4" creationId="{00000000-0000-0000-0000-000000000000}"/>
          </ac:graphicFrameMkLst>
        </pc:graphicFrameChg>
      </pc:sldChg>
      <pc:sldChg chg="modSp">
        <pc:chgData name="Jerin Thomas . 20BCS043" userId="S::jerinthomas.20cs@kct.ac.in::134b59f1-a1d5-4e55-8c91-635b325301bf" providerId="AD" clId="Web-{E166B898-77D7-88BF-093B-311D8B911B16}" dt="2022-09-21T13:04:25.540" v="81"/>
        <pc:sldMkLst>
          <pc:docMk/>
          <pc:sldMk cId="28146417" sldId="410"/>
        </pc:sldMkLst>
        <pc:graphicFrameChg chg="mod modGraphic">
          <ac:chgData name="Jerin Thomas . 20BCS043" userId="S::jerinthomas.20cs@kct.ac.in::134b59f1-a1d5-4e55-8c91-635b325301bf" providerId="AD" clId="Web-{E166B898-77D7-88BF-093B-311D8B911B16}" dt="2022-09-21T13:04:25.540" v="81"/>
          <ac:graphicFrameMkLst>
            <pc:docMk/>
            <pc:sldMk cId="28146417" sldId="410"/>
            <ac:graphicFrameMk id="4" creationId="{00000000-0000-0000-0000-000000000000}"/>
          </ac:graphicFrameMkLst>
        </pc:graphicFrameChg>
      </pc:sldChg>
      <pc:sldChg chg="modSp">
        <pc:chgData name="Jerin Thomas . 20BCS043" userId="S::jerinthomas.20cs@kct.ac.in::134b59f1-a1d5-4e55-8c91-635b325301bf" providerId="AD" clId="Web-{E166B898-77D7-88BF-093B-311D8B911B16}" dt="2022-09-21T13:25:14.342" v="270"/>
        <pc:sldMkLst>
          <pc:docMk/>
          <pc:sldMk cId="3709080925" sldId="412"/>
        </pc:sldMkLst>
        <pc:graphicFrameChg chg="mod modGraphic">
          <ac:chgData name="Jerin Thomas . 20BCS043" userId="S::jerinthomas.20cs@kct.ac.in::134b59f1-a1d5-4e55-8c91-635b325301bf" providerId="AD" clId="Web-{E166B898-77D7-88BF-093B-311D8B911B16}" dt="2022-09-21T13:25:14.342" v="270"/>
          <ac:graphicFrameMkLst>
            <pc:docMk/>
            <pc:sldMk cId="3709080925" sldId="412"/>
            <ac:graphicFrameMk id="4" creationId="{00000000-0000-0000-0000-000000000000}"/>
          </ac:graphicFrameMkLst>
        </pc:graphicFrameChg>
      </pc:sldChg>
    </pc:docChg>
  </pc:docChgLst>
  <pc:docChgLst>
    <pc:chgData name="Devasenan M . 20BCS025" userId="3d49f734-7e38-4023-9b38-1acd10e88a23" providerId="ADAL" clId="{C3EDAF0C-E8EE-174D-BD58-34FC675E7B34}"/>
    <pc:docChg chg="modSld">
      <pc:chgData name="Devasenan M . 20BCS025" userId="3d49f734-7e38-4023-9b38-1acd10e88a23" providerId="ADAL" clId="{C3EDAF0C-E8EE-174D-BD58-34FC675E7B34}" dt="2022-10-26T15:13:38.377" v="2" actId="20577"/>
      <pc:docMkLst>
        <pc:docMk/>
      </pc:docMkLst>
      <pc:sldChg chg="modSp mod">
        <pc:chgData name="Devasenan M . 20BCS025" userId="3d49f734-7e38-4023-9b38-1acd10e88a23" providerId="ADAL" clId="{C3EDAF0C-E8EE-174D-BD58-34FC675E7B34}" dt="2022-10-26T15:13:38.377" v="2" actId="20577"/>
        <pc:sldMkLst>
          <pc:docMk/>
          <pc:sldMk cId="2046870017" sldId="258"/>
        </pc:sldMkLst>
        <pc:spChg chg="mod">
          <ac:chgData name="Devasenan M . 20BCS025" userId="3d49f734-7e38-4023-9b38-1acd10e88a23" providerId="ADAL" clId="{C3EDAF0C-E8EE-174D-BD58-34FC675E7B34}" dt="2022-10-26T15:13:38.377" v="2" actId="20577"/>
          <ac:spMkLst>
            <pc:docMk/>
            <pc:sldMk cId="2046870017" sldId="258"/>
            <ac:spMk id="21" creationId="{BC80265D-0301-49D6-AADC-BE0208FC2601}"/>
          </ac:spMkLst>
        </pc:spChg>
      </pc:sldChg>
    </pc:docChg>
  </pc:docChgLst>
  <pc:docChgLst>
    <pc:chgData name="Devasenan M . 20BCS025" userId="3d49f734-7e38-4023-9b38-1acd10e88a23" providerId="ADAL" clId="{A26A7B6D-0A8B-4912-A86D-DA52FA25A626}"/>
    <pc:docChg chg="undo custSel delSld modSld">
      <pc:chgData name="Devasenan M . 20BCS025" userId="3d49f734-7e38-4023-9b38-1acd10e88a23" providerId="ADAL" clId="{A26A7B6D-0A8B-4912-A86D-DA52FA25A626}" dt="2022-09-18T09:35:38.549" v="245" actId="1076"/>
      <pc:docMkLst>
        <pc:docMk/>
      </pc:docMkLst>
      <pc:sldChg chg="addSp delSp modSp mod">
        <pc:chgData name="Devasenan M . 20BCS025" userId="3d49f734-7e38-4023-9b38-1acd10e88a23" providerId="ADAL" clId="{A26A7B6D-0A8B-4912-A86D-DA52FA25A626}" dt="2022-09-18T09:35:38.549" v="245" actId="1076"/>
        <pc:sldMkLst>
          <pc:docMk/>
          <pc:sldMk cId="2449590753" sldId="256"/>
        </pc:sldMkLst>
        <pc:spChg chg="add mod">
          <ac:chgData name="Devasenan M . 20BCS025" userId="3d49f734-7e38-4023-9b38-1acd10e88a23" providerId="ADAL" clId="{A26A7B6D-0A8B-4912-A86D-DA52FA25A626}" dt="2022-09-18T09:35:26.038" v="243" actId="1076"/>
          <ac:spMkLst>
            <pc:docMk/>
            <pc:sldMk cId="2449590753" sldId="256"/>
            <ac:spMk id="4" creationId="{230717FF-FF5A-C97A-E921-4054F0DA1D74}"/>
          </ac:spMkLst>
        </pc:spChg>
        <pc:spChg chg="mod">
          <ac:chgData name="Devasenan M . 20BCS025" userId="3d49f734-7e38-4023-9b38-1acd10e88a23" providerId="ADAL" clId="{A26A7B6D-0A8B-4912-A86D-DA52FA25A626}" dt="2022-09-18T09:23:36.514" v="169" actId="1076"/>
          <ac:spMkLst>
            <pc:docMk/>
            <pc:sldMk cId="2449590753" sldId="256"/>
            <ac:spMk id="14" creationId="{1A387D41-06D4-059E-7AE4-9A446355F295}"/>
          </ac:spMkLst>
        </pc:spChg>
        <pc:spChg chg="mod">
          <ac:chgData name="Devasenan M . 20BCS025" userId="3d49f734-7e38-4023-9b38-1acd10e88a23" providerId="ADAL" clId="{A26A7B6D-0A8B-4912-A86D-DA52FA25A626}" dt="2022-09-18T09:35:38.549" v="245" actId="1076"/>
          <ac:spMkLst>
            <pc:docMk/>
            <pc:sldMk cId="2449590753" sldId="256"/>
            <ac:spMk id="15" creationId="{BAC36BF2-4D26-E4D0-4758-44214BF5ABCF}"/>
          </ac:spMkLst>
        </pc:spChg>
        <pc:spChg chg="mod">
          <ac:chgData name="Devasenan M . 20BCS025" userId="3d49f734-7e38-4023-9b38-1acd10e88a23" providerId="ADAL" clId="{A26A7B6D-0A8B-4912-A86D-DA52FA25A626}" dt="2022-09-18T09:21:58.424" v="3" actId="20577"/>
          <ac:spMkLst>
            <pc:docMk/>
            <pc:sldMk cId="2449590753" sldId="256"/>
            <ac:spMk id="21" creationId="{BC80265D-0301-49D6-AADC-BE0208FC2601}"/>
          </ac:spMkLst>
        </pc:spChg>
        <pc:picChg chg="add del mod">
          <ac:chgData name="Devasenan M . 20BCS025" userId="3d49f734-7e38-4023-9b38-1acd10e88a23" providerId="ADAL" clId="{A26A7B6D-0A8B-4912-A86D-DA52FA25A626}" dt="2022-09-18T09:25:36.806" v="180" actId="478"/>
          <ac:picMkLst>
            <pc:docMk/>
            <pc:sldMk cId="2449590753" sldId="256"/>
            <ac:picMk id="1026" creationId="{E34C7A14-AF67-5652-ACB7-DBC81A841D7D}"/>
          </ac:picMkLst>
        </pc:picChg>
      </pc:sldChg>
      <pc:sldChg chg="modSp mod">
        <pc:chgData name="Devasenan M . 20BCS025" userId="3d49f734-7e38-4023-9b38-1acd10e88a23" providerId="ADAL" clId="{A26A7B6D-0A8B-4912-A86D-DA52FA25A626}" dt="2022-09-18T09:21:51.809" v="1" actId="20577"/>
        <pc:sldMkLst>
          <pc:docMk/>
          <pc:sldMk cId="2046870017" sldId="258"/>
        </pc:sldMkLst>
        <pc:spChg chg="mod">
          <ac:chgData name="Devasenan M . 20BCS025" userId="3d49f734-7e38-4023-9b38-1acd10e88a23" providerId="ADAL" clId="{A26A7B6D-0A8B-4912-A86D-DA52FA25A626}" dt="2022-09-18T09:21:51.809" v="1" actId="20577"/>
          <ac:spMkLst>
            <pc:docMk/>
            <pc:sldMk cId="2046870017" sldId="258"/>
            <ac:spMk id="21" creationId="{BC80265D-0301-49D6-AADC-BE0208FC2601}"/>
          </ac:spMkLst>
        </pc:spChg>
      </pc:sldChg>
      <pc:sldChg chg="addSp delSp modSp mod setBg">
        <pc:chgData name="Devasenan M . 20BCS025" userId="3d49f734-7e38-4023-9b38-1acd10e88a23" providerId="ADAL" clId="{A26A7B6D-0A8B-4912-A86D-DA52FA25A626}" dt="2022-09-18T09:31:47.849" v="221" actId="26606"/>
        <pc:sldMkLst>
          <pc:docMk/>
          <pc:sldMk cId="0" sldId="377"/>
        </pc:sldMkLst>
        <pc:spChg chg="del mod">
          <ac:chgData name="Devasenan M . 20BCS025" userId="3d49f734-7e38-4023-9b38-1acd10e88a23" providerId="ADAL" clId="{A26A7B6D-0A8B-4912-A86D-DA52FA25A626}" dt="2022-09-18T09:31:47.849" v="221" actId="26606"/>
          <ac:spMkLst>
            <pc:docMk/>
            <pc:sldMk cId="0" sldId="377"/>
            <ac:spMk id="2" creationId="{00000000-0000-0000-0000-000000000000}"/>
          </ac:spMkLst>
        </pc:spChg>
        <pc:spChg chg="mod">
          <ac:chgData name="Devasenan M . 20BCS025" userId="3d49f734-7e38-4023-9b38-1acd10e88a23" providerId="ADAL" clId="{A26A7B6D-0A8B-4912-A86D-DA52FA25A626}" dt="2022-09-18T09:31:47.849" v="221" actId="26606"/>
          <ac:spMkLst>
            <pc:docMk/>
            <pc:sldMk cId="0" sldId="377"/>
            <ac:spMk id="3" creationId="{00000000-0000-0000-0000-000000000000}"/>
          </ac:spMkLst>
        </pc:spChg>
        <pc:spChg chg="add">
          <ac:chgData name="Devasenan M . 20BCS025" userId="3d49f734-7e38-4023-9b38-1acd10e88a23" providerId="ADAL" clId="{A26A7B6D-0A8B-4912-A86D-DA52FA25A626}" dt="2022-09-18T09:31:47.849" v="221" actId="26606"/>
          <ac:spMkLst>
            <pc:docMk/>
            <pc:sldMk cId="0" sldId="377"/>
            <ac:spMk id="9" creationId="{2E442304-DDBD-4F7B-8017-36BCC863FB40}"/>
          </ac:spMkLst>
        </pc:spChg>
        <pc:spChg chg="add">
          <ac:chgData name="Devasenan M . 20BCS025" userId="3d49f734-7e38-4023-9b38-1acd10e88a23" providerId="ADAL" clId="{A26A7B6D-0A8B-4912-A86D-DA52FA25A626}" dt="2022-09-18T09:31:47.849" v="221" actId="26606"/>
          <ac:spMkLst>
            <pc:docMk/>
            <pc:sldMk cId="0" sldId="377"/>
            <ac:spMk id="11" creationId="{5E107275-3853-46FD-A241-DE4355A42675}"/>
          </ac:spMkLst>
        </pc:spChg>
        <pc:graphicFrameChg chg="add">
          <ac:chgData name="Devasenan M . 20BCS025" userId="3d49f734-7e38-4023-9b38-1acd10e88a23" providerId="ADAL" clId="{A26A7B6D-0A8B-4912-A86D-DA52FA25A626}" dt="2022-09-18T09:31:47.849" v="221" actId="26606"/>
          <ac:graphicFrameMkLst>
            <pc:docMk/>
            <pc:sldMk cId="0" sldId="377"/>
            <ac:graphicFrameMk id="5" creationId="{9DA4786A-224C-2B64-3392-9F8338214FC1}"/>
          </ac:graphicFrameMkLst>
        </pc:graphicFrameChg>
      </pc:sldChg>
      <pc:sldChg chg="addSp delSp modSp mod setBg">
        <pc:chgData name="Devasenan M . 20BCS025" userId="3d49f734-7e38-4023-9b38-1acd10e88a23" providerId="ADAL" clId="{A26A7B6D-0A8B-4912-A86D-DA52FA25A626}" dt="2022-09-18T09:32:28.321" v="222" actId="26606"/>
        <pc:sldMkLst>
          <pc:docMk/>
          <pc:sldMk cId="0" sldId="378"/>
        </pc:sldMkLst>
        <pc:spChg chg="del">
          <ac:chgData name="Devasenan M . 20BCS025" userId="3d49f734-7e38-4023-9b38-1acd10e88a23" providerId="ADAL" clId="{A26A7B6D-0A8B-4912-A86D-DA52FA25A626}" dt="2022-09-18T09:28:17.420" v="187"/>
          <ac:spMkLst>
            <pc:docMk/>
            <pc:sldMk cId="0" sldId="378"/>
            <ac:spMk id="2" creationId="{00000000-0000-0000-0000-000000000000}"/>
          </ac:spMkLst>
        </pc:spChg>
        <pc:spChg chg="mod">
          <ac:chgData name="Devasenan M . 20BCS025" userId="3d49f734-7e38-4023-9b38-1acd10e88a23" providerId="ADAL" clId="{A26A7B6D-0A8B-4912-A86D-DA52FA25A626}" dt="2022-09-18T09:32:28.321" v="222" actId="26606"/>
          <ac:spMkLst>
            <pc:docMk/>
            <pc:sldMk cId="0" sldId="378"/>
            <ac:spMk id="3" creationId="{00000000-0000-0000-0000-000000000000}"/>
          </ac:spMkLst>
        </pc:spChg>
        <pc:spChg chg="add mod">
          <ac:chgData name="Devasenan M . 20BCS025" userId="3d49f734-7e38-4023-9b38-1acd10e88a23" providerId="ADAL" clId="{A26A7B6D-0A8B-4912-A86D-DA52FA25A626}" dt="2022-09-18T09:32:28.321" v="222" actId="26606"/>
          <ac:spMkLst>
            <pc:docMk/>
            <pc:sldMk cId="0" sldId="378"/>
            <ac:spMk id="4" creationId="{CFB12B6D-FA36-042C-1190-C6F2CEF46877}"/>
          </ac:spMkLst>
        </pc:spChg>
        <pc:spChg chg="add">
          <ac:chgData name="Devasenan M . 20BCS025" userId="3d49f734-7e38-4023-9b38-1acd10e88a23" providerId="ADAL" clId="{A26A7B6D-0A8B-4912-A86D-DA52FA25A626}" dt="2022-09-18T09:32:28.321" v="222" actId="26606"/>
          <ac:spMkLst>
            <pc:docMk/>
            <pc:sldMk cId="0" sldId="378"/>
            <ac:spMk id="9" creationId="{777A147A-9ED8-46B4-8660-1B3C2AA880B5}"/>
          </ac:spMkLst>
        </pc:spChg>
        <pc:spChg chg="add">
          <ac:chgData name="Devasenan M . 20BCS025" userId="3d49f734-7e38-4023-9b38-1acd10e88a23" providerId="ADAL" clId="{A26A7B6D-0A8B-4912-A86D-DA52FA25A626}" dt="2022-09-18T09:32:28.321" v="222" actId="26606"/>
          <ac:spMkLst>
            <pc:docMk/>
            <pc:sldMk cId="0" sldId="378"/>
            <ac:spMk id="11" creationId="{5D6C15A0-C087-4593-8414-2B4EC1CDC3DE}"/>
          </ac:spMkLst>
        </pc:spChg>
      </pc:sldChg>
      <pc:sldChg chg="del">
        <pc:chgData name="Devasenan M . 20BCS025" userId="3d49f734-7e38-4023-9b38-1acd10e88a23" providerId="ADAL" clId="{A26A7B6D-0A8B-4912-A86D-DA52FA25A626}" dt="2022-09-18T09:30:43.240" v="210" actId="2696"/>
        <pc:sldMkLst>
          <pc:docMk/>
          <pc:sldMk cId="1174824999" sldId="407"/>
        </pc:sldMkLst>
      </pc:sldChg>
    </pc:docChg>
  </pc:docChgLst>
  <pc:docChgLst>
    <pc:chgData name="Christen Infant Loyola . 20BCS022" userId="S::christeninfantloyola.20cs@kct.ac.in::2a2a2bbc-2190-458d-9c6d-bdd8d61edebc" providerId="AD" clId="Web-{434DDFE2-AF81-58D0-6168-4209CE22F5EF}"/>
    <pc:docChg chg="modSld">
      <pc:chgData name="Christen Infant Loyola . 20BCS022" userId="S::christeninfantloyola.20cs@kct.ac.in::2a2a2bbc-2190-458d-9c6d-bdd8d61edebc" providerId="AD" clId="Web-{434DDFE2-AF81-58D0-6168-4209CE22F5EF}" dt="2022-09-21T12:59:34.211" v="121"/>
      <pc:docMkLst>
        <pc:docMk/>
      </pc:docMkLst>
      <pc:sldChg chg="modSp">
        <pc:chgData name="Christen Infant Loyola . 20BCS022" userId="S::christeninfantloyola.20cs@kct.ac.in::2a2a2bbc-2190-458d-9c6d-bdd8d61edebc" providerId="AD" clId="Web-{434DDFE2-AF81-58D0-6168-4209CE22F5EF}" dt="2022-09-21T12:59:34.211" v="121"/>
        <pc:sldMkLst>
          <pc:docMk/>
          <pc:sldMk cId="878701200" sldId="413"/>
        </pc:sldMkLst>
        <pc:graphicFrameChg chg="mod modGraphic">
          <ac:chgData name="Christen Infant Loyola . 20BCS022" userId="S::christeninfantloyola.20cs@kct.ac.in::2a2a2bbc-2190-458d-9c6d-bdd8d61edebc" providerId="AD" clId="Web-{434DDFE2-AF81-58D0-6168-4209CE22F5EF}" dt="2022-09-21T12:59:34.211" v="121"/>
          <ac:graphicFrameMkLst>
            <pc:docMk/>
            <pc:sldMk cId="878701200" sldId="413"/>
            <ac:graphicFrameMk id="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hyperlink" Target="https://www.worldwildlife.org/initiatives/camera-traps" TargetMode="External"/><Relationship Id="rId1" Type="http://schemas.openxmlformats.org/officeDocument/2006/relationships/hyperlink" Target="https://www.drivendata.org/competitions/87/competition-image-classification-wildlife-conservation/page/411/"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www.worldwildlife.org/initiatives/camera-traps" TargetMode="External"/><Relationship Id="rId1" Type="http://schemas.openxmlformats.org/officeDocument/2006/relationships/hyperlink" Target="https://www.drivendata.org/competitions/87/competition-image-classification-wildlife-conservation/page/411/"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26013-647F-4D64-A037-579244BABCC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2478166-A24E-475E-9301-B6552C47D548}">
      <dgm:prSet/>
      <dgm:spPr/>
      <dgm:t>
        <a:bodyPr/>
        <a:lstStyle/>
        <a:p>
          <a:r>
            <a:rPr lang="en-US"/>
            <a:t>O</a:t>
          </a:r>
          <a:r>
            <a:rPr lang="en-US" b="0" i="0"/>
            <a:t>ur goal is to classify the species that appear in camera trap images collected by our research partners at the Wild Chimpanzee Foundation and the Max Planck Institute for Evolutionary Anthropology. </a:t>
          </a:r>
          <a:endParaRPr lang="en-US"/>
        </a:p>
      </dgm:t>
    </dgm:pt>
    <dgm:pt modelId="{FC544C92-14A6-4F50-B7D4-123C66FAE7AC}" type="parTrans" cxnId="{8EF85F48-B614-464E-B176-D1A5C194851E}">
      <dgm:prSet/>
      <dgm:spPr/>
      <dgm:t>
        <a:bodyPr/>
        <a:lstStyle/>
        <a:p>
          <a:endParaRPr lang="en-US"/>
        </a:p>
      </dgm:t>
    </dgm:pt>
    <dgm:pt modelId="{D7634A07-151E-4869-A481-B726B4009BEB}" type="sibTrans" cxnId="{8EF85F48-B614-464E-B176-D1A5C194851E}">
      <dgm:prSet/>
      <dgm:spPr/>
      <dgm:t>
        <a:bodyPr/>
        <a:lstStyle/>
        <a:p>
          <a:endParaRPr lang="en-US"/>
        </a:p>
      </dgm:t>
    </dgm:pt>
    <dgm:pt modelId="{52D7A93F-0E2A-4F32-B327-193C7D2FFB2E}">
      <dgm:prSet/>
      <dgm:spPr/>
      <dgm:t>
        <a:bodyPr/>
        <a:lstStyle/>
        <a:p>
          <a:r>
            <a:rPr lang="en-US" b="0" i="0"/>
            <a:t>As mentioned in the </a:t>
          </a:r>
          <a:r>
            <a:rPr lang="en-US" b="0" i="0">
              <a:hlinkClick xmlns:r="http://schemas.openxmlformats.org/officeDocument/2006/relationships" r:id="rId1"/>
            </a:rPr>
            <a:t>about</a:t>
          </a:r>
          <a:r>
            <a:rPr lang="en-US" b="0" i="0"/>
            <a:t> page, </a:t>
          </a:r>
          <a:r>
            <a:rPr lang="en-US" b="0" i="0">
              <a:hlinkClick xmlns:r="http://schemas.openxmlformats.org/officeDocument/2006/relationships" r:id="rId2"/>
            </a:rPr>
            <a:t>camera traps</a:t>
          </a:r>
          <a:r>
            <a:rPr lang="en-US" b="0" i="0"/>
            <a:t> are one of the best tools available to study and monitor wildlife populations, and the enormous amounts of data they provide can be used to track different species for conservation efforts—once they are processed.</a:t>
          </a:r>
          <a:endParaRPr lang="en-US"/>
        </a:p>
      </dgm:t>
    </dgm:pt>
    <dgm:pt modelId="{3D460FA1-1CAE-4605-82BB-E5937AA890A7}" type="parTrans" cxnId="{41C579F6-A259-4FEE-871F-210ADA6A8262}">
      <dgm:prSet/>
      <dgm:spPr/>
      <dgm:t>
        <a:bodyPr/>
        <a:lstStyle/>
        <a:p>
          <a:endParaRPr lang="en-US"/>
        </a:p>
      </dgm:t>
    </dgm:pt>
    <dgm:pt modelId="{EC6B0453-F1D0-45F7-A456-F337FA236F0B}" type="sibTrans" cxnId="{41C579F6-A259-4FEE-871F-210ADA6A8262}">
      <dgm:prSet/>
      <dgm:spPr/>
      <dgm:t>
        <a:bodyPr/>
        <a:lstStyle/>
        <a:p>
          <a:endParaRPr lang="en-US"/>
        </a:p>
      </dgm:t>
    </dgm:pt>
    <dgm:pt modelId="{24E9D261-DC23-4948-90EC-08E80D7A9C29}">
      <dgm:prSet/>
      <dgm:spPr/>
      <dgm:t>
        <a:bodyPr/>
        <a:lstStyle/>
        <a:p>
          <a:r>
            <a:rPr lang="en-US" b="0" i="0"/>
            <a:t>There are seven types of critters captured in this set of images: birds, civets, duikers, hogs, leopards, other monkeys, and rodents. There are also images that contain no animals. Your job is to build a model that can help researchers predict whether an image contains one of these seven types of species.</a:t>
          </a:r>
          <a:endParaRPr lang="en-US"/>
        </a:p>
      </dgm:t>
    </dgm:pt>
    <dgm:pt modelId="{2A8DC869-7432-4259-9E90-6548732F99E3}" type="parTrans" cxnId="{39F7A899-F784-4A28-A325-5EFBE233065B}">
      <dgm:prSet/>
      <dgm:spPr/>
      <dgm:t>
        <a:bodyPr/>
        <a:lstStyle/>
        <a:p>
          <a:endParaRPr lang="en-US"/>
        </a:p>
      </dgm:t>
    </dgm:pt>
    <dgm:pt modelId="{1C8E797C-E6BA-40C3-B907-A18C0DEC1F92}" type="sibTrans" cxnId="{39F7A899-F784-4A28-A325-5EFBE233065B}">
      <dgm:prSet/>
      <dgm:spPr/>
      <dgm:t>
        <a:bodyPr/>
        <a:lstStyle/>
        <a:p>
          <a:endParaRPr lang="en-US"/>
        </a:p>
      </dgm:t>
    </dgm:pt>
    <dgm:pt modelId="{03A154E5-DC5D-4E60-9A24-6F5D83FC0118}" type="pres">
      <dgm:prSet presAssocID="{43026013-647F-4D64-A037-579244BABCCF}" presName="vert0" presStyleCnt="0">
        <dgm:presLayoutVars>
          <dgm:dir/>
          <dgm:animOne val="branch"/>
          <dgm:animLvl val="lvl"/>
        </dgm:presLayoutVars>
      </dgm:prSet>
      <dgm:spPr/>
    </dgm:pt>
    <dgm:pt modelId="{B0208AF4-6254-47C7-B735-1C28A442A814}" type="pres">
      <dgm:prSet presAssocID="{32478166-A24E-475E-9301-B6552C47D548}" presName="thickLine" presStyleLbl="alignNode1" presStyleIdx="0" presStyleCnt="3"/>
      <dgm:spPr/>
    </dgm:pt>
    <dgm:pt modelId="{1DED8CA7-FCAF-4CEA-B5C6-1C6EA9221FE7}" type="pres">
      <dgm:prSet presAssocID="{32478166-A24E-475E-9301-B6552C47D548}" presName="horz1" presStyleCnt="0"/>
      <dgm:spPr/>
    </dgm:pt>
    <dgm:pt modelId="{7F9E8437-D8FA-48AF-913A-24D30E0655AB}" type="pres">
      <dgm:prSet presAssocID="{32478166-A24E-475E-9301-B6552C47D548}" presName="tx1" presStyleLbl="revTx" presStyleIdx="0" presStyleCnt="3"/>
      <dgm:spPr/>
    </dgm:pt>
    <dgm:pt modelId="{A95B3A6D-22CC-43F8-9EB4-C574BB495366}" type="pres">
      <dgm:prSet presAssocID="{32478166-A24E-475E-9301-B6552C47D548}" presName="vert1" presStyleCnt="0"/>
      <dgm:spPr/>
    </dgm:pt>
    <dgm:pt modelId="{E72C4986-BE0C-4620-ABAC-94275E0D3C1A}" type="pres">
      <dgm:prSet presAssocID="{52D7A93F-0E2A-4F32-B327-193C7D2FFB2E}" presName="thickLine" presStyleLbl="alignNode1" presStyleIdx="1" presStyleCnt="3"/>
      <dgm:spPr/>
    </dgm:pt>
    <dgm:pt modelId="{3BB90D3E-094D-4149-920F-293D512AA169}" type="pres">
      <dgm:prSet presAssocID="{52D7A93F-0E2A-4F32-B327-193C7D2FFB2E}" presName="horz1" presStyleCnt="0"/>
      <dgm:spPr/>
    </dgm:pt>
    <dgm:pt modelId="{54821EF0-FE1B-488F-83FA-9A05BC3838F7}" type="pres">
      <dgm:prSet presAssocID="{52D7A93F-0E2A-4F32-B327-193C7D2FFB2E}" presName="tx1" presStyleLbl="revTx" presStyleIdx="1" presStyleCnt="3"/>
      <dgm:spPr/>
    </dgm:pt>
    <dgm:pt modelId="{1154F409-384C-4441-A27A-2C821F2E781C}" type="pres">
      <dgm:prSet presAssocID="{52D7A93F-0E2A-4F32-B327-193C7D2FFB2E}" presName="vert1" presStyleCnt="0"/>
      <dgm:spPr/>
    </dgm:pt>
    <dgm:pt modelId="{BBC292A7-3C4C-433E-A118-8982D78BBE4D}" type="pres">
      <dgm:prSet presAssocID="{24E9D261-DC23-4948-90EC-08E80D7A9C29}" presName="thickLine" presStyleLbl="alignNode1" presStyleIdx="2" presStyleCnt="3"/>
      <dgm:spPr/>
    </dgm:pt>
    <dgm:pt modelId="{189ABE46-910C-4914-818F-2D35E3F4D758}" type="pres">
      <dgm:prSet presAssocID="{24E9D261-DC23-4948-90EC-08E80D7A9C29}" presName="horz1" presStyleCnt="0"/>
      <dgm:spPr/>
    </dgm:pt>
    <dgm:pt modelId="{17A5EC48-C960-425E-9100-3A3BC1ACFE42}" type="pres">
      <dgm:prSet presAssocID="{24E9D261-DC23-4948-90EC-08E80D7A9C29}" presName="tx1" presStyleLbl="revTx" presStyleIdx="2" presStyleCnt="3"/>
      <dgm:spPr/>
    </dgm:pt>
    <dgm:pt modelId="{761D1D55-A1A7-4AA3-A20A-0E8392516121}" type="pres">
      <dgm:prSet presAssocID="{24E9D261-DC23-4948-90EC-08E80D7A9C29}" presName="vert1" presStyleCnt="0"/>
      <dgm:spPr/>
    </dgm:pt>
  </dgm:ptLst>
  <dgm:cxnLst>
    <dgm:cxn modelId="{716AD70A-139B-484F-B5DF-F84896574AE7}" type="presOf" srcId="{32478166-A24E-475E-9301-B6552C47D548}" destId="{7F9E8437-D8FA-48AF-913A-24D30E0655AB}" srcOrd="0" destOrd="0" presId="urn:microsoft.com/office/officeart/2008/layout/LinedList"/>
    <dgm:cxn modelId="{8EF85F48-B614-464E-B176-D1A5C194851E}" srcId="{43026013-647F-4D64-A037-579244BABCCF}" destId="{32478166-A24E-475E-9301-B6552C47D548}" srcOrd="0" destOrd="0" parTransId="{FC544C92-14A6-4F50-B7D4-123C66FAE7AC}" sibTransId="{D7634A07-151E-4869-A481-B726B4009BEB}"/>
    <dgm:cxn modelId="{F58F516C-FA46-49EA-92B4-737B6664D5B2}" type="presOf" srcId="{52D7A93F-0E2A-4F32-B327-193C7D2FFB2E}" destId="{54821EF0-FE1B-488F-83FA-9A05BC3838F7}" srcOrd="0" destOrd="0" presId="urn:microsoft.com/office/officeart/2008/layout/LinedList"/>
    <dgm:cxn modelId="{D75BBE8C-7D35-4E63-A721-6DC53C2132DE}" type="presOf" srcId="{43026013-647F-4D64-A037-579244BABCCF}" destId="{03A154E5-DC5D-4E60-9A24-6F5D83FC0118}" srcOrd="0" destOrd="0" presId="urn:microsoft.com/office/officeart/2008/layout/LinedList"/>
    <dgm:cxn modelId="{39F7A899-F784-4A28-A325-5EFBE233065B}" srcId="{43026013-647F-4D64-A037-579244BABCCF}" destId="{24E9D261-DC23-4948-90EC-08E80D7A9C29}" srcOrd="2" destOrd="0" parTransId="{2A8DC869-7432-4259-9E90-6548732F99E3}" sibTransId="{1C8E797C-E6BA-40C3-B907-A18C0DEC1F92}"/>
    <dgm:cxn modelId="{1F40D7A3-BA85-496D-8422-74388C8307CF}" type="presOf" srcId="{24E9D261-DC23-4948-90EC-08E80D7A9C29}" destId="{17A5EC48-C960-425E-9100-3A3BC1ACFE42}" srcOrd="0" destOrd="0" presId="urn:microsoft.com/office/officeart/2008/layout/LinedList"/>
    <dgm:cxn modelId="{41C579F6-A259-4FEE-871F-210ADA6A8262}" srcId="{43026013-647F-4D64-A037-579244BABCCF}" destId="{52D7A93F-0E2A-4F32-B327-193C7D2FFB2E}" srcOrd="1" destOrd="0" parTransId="{3D460FA1-1CAE-4605-82BB-E5937AA890A7}" sibTransId="{EC6B0453-F1D0-45F7-A456-F337FA236F0B}"/>
    <dgm:cxn modelId="{AB7B138B-6BD7-4138-AA13-4E691F52BA1D}" type="presParOf" srcId="{03A154E5-DC5D-4E60-9A24-6F5D83FC0118}" destId="{B0208AF4-6254-47C7-B735-1C28A442A814}" srcOrd="0" destOrd="0" presId="urn:microsoft.com/office/officeart/2008/layout/LinedList"/>
    <dgm:cxn modelId="{D2985DAA-AAC7-4AA7-9180-85060AFFF1FC}" type="presParOf" srcId="{03A154E5-DC5D-4E60-9A24-6F5D83FC0118}" destId="{1DED8CA7-FCAF-4CEA-B5C6-1C6EA9221FE7}" srcOrd="1" destOrd="0" presId="urn:microsoft.com/office/officeart/2008/layout/LinedList"/>
    <dgm:cxn modelId="{00FDF6DE-1DDB-43D4-8328-7EA6E687B89E}" type="presParOf" srcId="{1DED8CA7-FCAF-4CEA-B5C6-1C6EA9221FE7}" destId="{7F9E8437-D8FA-48AF-913A-24D30E0655AB}" srcOrd="0" destOrd="0" presId="urn:microsoft.com/office/officeart/2008/layout/LinedList"/>
    <dgm:cxn modelId="{5264A753-07D2-40B4-AA29-DACDDC7F7D14}" type="presParOf" srcId="{1DED8CA7-FCAF-4CEA-B5C6-1C6EA9221FE7}" destId="{A95B3A6D-22CC-43F8-9EB4-C574BB495366}" srcOrd="1" destOrd="0" presId="urn:microsoft.com/office/officeart/2008/layout/LinedList"/>
    <dgm:cxn modelId="{D757CE91-75B4-4FD0-B4E0-1C56E02E730E}" type="presParOf" srcId="{03A154E5-DC5D-4E60-9A24-6F5D83FC0118}" destId="{E72C4986-BE0C-4620-ABAC-94275E0D3C1A}" srcOrd="2" destOrd="0" presId="urn:microsoft.com/office/officeart/2008/layout/LinedList"/>
    <dgm:cxn modelId="{1AA94746-A3BF-471E-88CA-D11E77499966}" type="presParOf" srcId="{03A154E5-DC5D-4E60-9A24-6F5D83FC0118}" destId="{3BB90D3E-094D-4149-920F-293D512AA169}" srcOrd="3" destOrd="0" presId="urn:microsoft.com/office/officeart/2008/layout/LinedList"/>
    <dgm:cxn modelId="{03DB1BAC-D47A-4F4F-BE1C-823927541A5A}" type="presParOf" srcId="{3BB90D3E-094D-4149-920F-293D512AA169}" destId="{54821EF0-FE1B-488F-83FA-9A05BC3838F7}" srcOrd="0" destOrd="0" presId="urn:microsoft.com/office/officeart/2008/layout/LinedList"/>
    <dgm:cxn modelId="{66836D1D-0ACB-46CC-9278-CBDE6E0D5599}" type="presParOf" srcId="{3BB90D3E-094D-4149-920F-293D512AA169}" destId="{1154F409-384C-4441-A27A-2C821F2E781C}" srcOrd="1" destOrd="0" presId="urn:microsoft.com/office/officeart/2008/layout/LinedList"/>
    <dgm:cxn modelId="{EF48585A-4C7D-4108-8897-356D0AA3C53D}" type="presParOf" srcId="{03A154E5-DC5D-4E60-9A24-6F5D83FC0118}" destId="{BBC292A7-3C4C-433E-A118-8982D78BBE4D}" srcOrd="4" destOrd="0" presId="urn:microsoft.com/office/officeart/2008/layout/LinedList"/>
    <dgm:cxn modelId="{CBF223C8-9BAF-448A-8414-D1A498750324}" type="presParOf" srcId="{03A154E5-DC5D-4E60-9A24-6F5D83FC0118}" destId="{189ABE46-910C-4914-818F-2D35E3F4D758}" srcOrd="5" destOrd="0" presId="urn:microsoft.com/office/officeart/2008/layout/LinedList"/>
    <dgm:cxn modelId="{3E70D867-4E7E-43CE-85E5-4B97840D9FCF}" type="presParOf" srcId="{189ABE46-910C-4914-818F-2D35E3F4D758}" destId="{17A5EC48-C960-425E-9100-3A3BC1ACFE42}" srcOrd="0" destOrd="0" presId="urn:microsoft.com/office/officeart/2008/layout/LinedList"/>
    <dgm:cxn modelId="{D6382940-BEA8-425F-840D-7EFE71E57FE7}" type="presParOf" srcId="{189ABE46-910C-4914-818F-2D35E3F4D758}" destId="{761D1D55-A1A7-4AA3-A20A-0E83925161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08AF4-6254-47C7-B735-1C28A442A814}">
      <dsp:nvSpPr>
        <dsp:cNvPr id="0" name=""/>
        <dsp:cNvSpPr/>
      </dsp:nvSpPr>
      <dsp:spPr>
        <a:xfrm>
          <a:off x="0" y="2703"/>
          <a:ext cx="517538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E8437-D8FA-48AF-913A-24D30E0655AB}">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a:t>
          </a:r>
          <a:r>
            <a:rPr lang="en-US" sz="1800" b="0" i="0" kern="1200"/>
            <a:t>ur goal is to classify the species that appear in camera trap images collected by our research partners at the Wild Chimpanzee Foundation and the Max Planck Institute for Evolutionary Anthropology. </a:t>
          </a:r>
          <a:endParaRPr lang="en-US" sz="1800" kern="1200"/>
        </a:p>
      </dsp:txBody>
      <dsp:txXfrm>
        <a:off x="0" y="2703"/>
        <a:ext cx="5175384" cy="1843578"/>
      </dsp:txXfrm>
    </dsp:sp>
    <dsp:sp modelId="{E72C4986-BE0C-4620-ABAC-94275E0D3C1A}">
      <dsp:nvSpPr>
        <dsp:cNvPr id="0" name=""/>
        <dsp:cNvSpPr/>
      </dsp:nvSpPr>
      <dsp:spPr>
        <a:xfrm>
          <a:off x="0" y="1846281"/>
          <a:ext cx="5175384"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21EF0-FE1B-488F-83FA-9A05BC3838F7}">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As mentioned in the </a:t>
          </a:r>
          <a:r>
            <a:rPr lang="en-US" sz="1800" b="0" i="0" kern="1200">
              <a:hlinkClick xmlns:r="http://schemas.openxmlformats.org/officeDocument/2006/relationships" r:id="rId1"/>
            </a:rPr>
            <a:t>about</a:t>
          </a:r>
          <a:r>
            <a:rPr lang="en-US" sz="1800" b="0" i="0" kern="1200"/>
            <a:t> page, </a:t>
          </a:r>
          <a:r>
            <a:rPr lang="en-US" sz="1800" b="0" i="0" kern="1200">
              <a:hlinkClick xmlns:r="http://schemas.openxmlformats.org/officeDocument/2006/relationships" r:id="rId2"/>
            </a:rPr>
            <a:t>camera traps</a:t>
          </a:r>
          <a:r>
            <a:rPr lang="en-US" sz="1800" b="0" i="0" kern="1200"/>
            <a:t> are one of the best tools available to study and monitor wildlife populations, and the enormous amounts of data they provide can be used to track different species for conservation efforts—once they are processed.</a:t>
          </a:r>
          <a:endParaRPr lang="en-US" sz="1800" kern="1200"/>
        </a:p>
      </dsp:txBody>
      <dsp:txXfrm>
        <a:off x="0" y="1846281"/>
        <a:ext cx="5175384" cy="1843578"/>
      </dsp:txXfrm>
    </dsp:sp>
    <dsp:sp modelId="{BBC292A7-3C4C-433E-A118-8982D78BBE4D}">
      <dsp:nvSpPr>
        <dsp:cNvPr id="0" name=""/>
        <dsp:cNvSpPr/>
      </dsp:nvSpPr>
      <dsp:spPr>
        <a:xfrm>
          <a:off x="0" y="3689859"/>
          <a:ext cx="517538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5EC48-C960-425E-9100-3A3BC1ACFE42}">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There are seven types of critters captured in this set of images: birds, civets, duikers, hogs, leopards, other monkeys, and rodents. There are also images that contain no animals. Your job is to build a model that can help researchers predict whether an image contains one of these seven types of species.</a:t>
          </a:r>
          <a:endParaRPr lang="en-US" sz="1800" kern="1200"/>
        </a:p>
      </dsp:txBody>
      <dsp:txXfrm>
        <a:off x="0" y="3689859"/>
        <a:ext cx="5175384"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6FCFB8F-CDD1-449F-A655-162254D52EED}" type="datetimeFigureOut">
              <a:rPr lang="en-IN" smtClean="0"/>
              <a:t>26/10/22</a:t>
            </a:fld>
            <a:endParaRPr lang="en-IN"/>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9394CC83-4435-4EB4-8C72-34FB554D86F8}" type="slidenum">
              <a:rPr lang="en-IN" smtClean="0"/>
              <a:t>‹#›</a:t>
            </a:fld>
            <a:endParaRPr lang="en-IN"/>
          </a:p>
        </p:txBody>
      </p:sp>
    </p:spTree>
    <p:extLst>
      <p:ext uri="{BB962C8B-B14F-4D97-AF65-F5344CB8AC3E}">
        <p14:creationId xmlns:p14="http://schemas.microsoft.com/office/powerpoint/2010/main" val="1553095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4</a:t>
            </a:fld>
            <a:endParaRPr lang="en-US"/>
          </a:p>
        </p:txBody>
      </p:sp>
    </p:spTree>
    <p:extLst>
      <p:ext uri="{BB962C8B-B14F-4D97-AF65-F5344CB8AC3E}">
        <p14:creationId xmlns:p14="http://schemas.microsoft.com/office/powerpoint/2010/main" val="304201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5</a:t>
            </a:fld>
            <a:endParaRPr lang="en-US"/>
          </a:p>
        </p:txBody>
      </p:sp>
    </p:spTree>
    <p:extLst>
      <p:ext uri="{BB962C8B-B14F-4D97-AF65-F5344CB8AC3E}">
        <p14:creationId xmlns:p14="http://schemas.microsoft.com/office/powerpoint/2010/main" val="3539812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6</a:t>
            </a:fld>
            <a:endParaRPr lang="en-US"/>
          </a:p>
        </p:txBody>
      </p:sp>
    </p:spTree>
    <p:extLst>
      <p:ext uri="{BB962C8B-B14F-4D97-AF65-F5344CB8AC3E}">
        <p14:creationId xmlns:p14="http://schemas.microsoft.com/office/powerpoint/2010/main" val="411230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7</a:t>
            </a:fld>
            <a:endParaRPr lang="en-US"/>
          </a:p>
        </p:txBody>
      </p:sp>
    </p:spTree>
    <p:extLst>
      <p:ext uri="{BB962C8B-B14F-4D97-AF65-F5344CB8AC3E}">
        <p14:creationId xmlns:p14="http://schemas.microsoft.com/office/powerpoint/2010/main" val="137927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8</a:t>
            </a:fld>
            <a:endParaRPr lang="en-US"/>
          </a:p>
        </p:txBody>
      </p:sp>
    </p:spTree>
    <p:extLst>
      <p:ext uri="{BB962C8B-B14F-4D97-AF65-F5344CB8AC3E}">
        <p14:creationId xmlns:p14="http://schemas.microsoft.com/office/powerpoint/2010/main" val="205975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2F0F68-0413-48E2-9E11-05FD34366BD5}" type="datetimeFigureOut">
              <a:rPr lang="en-US" smtClean="0"/>
              <a:pPr/>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66646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63265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1721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44748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2F0F68-0413-48E2-9E11-05FD34366BD5}" type="datetimeFigureOut">
              <a:rPr lang="en-US" smtClean="0"/>
              <a:pPr/>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97837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2F0F68-0413-48E2-9E11-05FD34366BD5}" type="datetimeFigureOut">
              <a:rPr lang="en-US" smtClean="0"/>
              <a:pPr/>
              <a:t>10/26/22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122520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2F0F68-0413-48E2-9E11-05FD34366BD5}" type="datetimeFigureOut">
              <a:rPr lang="en-US" smtClean="0"/>
              <a:pPr/>
              <a:t>10/26/22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63826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2F0F68-0413-48E2-9E11-05FD34366BD5}" type="datetimeFigureOut">
              <a:rPr lang="en-US" smtClean="0"/>
              <a:pPr/>
              <a:t>10/26/22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41426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F0F68-0413-48E2-9E11-05FD34366BD5}" type="datetimeFigureOut">
              <a:rPr lang="en-US" smtClean="0"/>
              <a:pPr/>
              <a:t>10/26/22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272183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0F68-0413-48E2-9E11-05FD34366BD5}" type="datetimeFigureOut">
              <a:rPr lang="en-US" smtClean="0"/>
              <a:pPr/>
              <a:t>10/26/22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58593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0F68-0413-48E2-9E11-05FD34366BD5}" type="datetimeFigureOut">
              <a:rPr lang="en-US" smtClean="0"/>
              <a:pPr/>
              <a:t>10/26/22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401587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F0F68-0413-48E2-9E11-05FD34366BD5}" type="datetimeFigureOut">
              <a:rPr lang="en-US" smtClean="0"/>
              <a:pPr/>
              <a:t>10/26/22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92FF6-4BDB-4946-AF1B-2F5DC308DA1B}" type="slidenum">
              <a:rPr lang="en-US" smtClean="0"/>
              <a:pPr/>
              <a:t>‹#›</a:t>
            </a:fld>
            <a:endParaRPr lang="en-US"/>
          </a:p>
        </p:txBody>
      </p:sp>
    </p:spTree>
    <p:extLst>
      <p:ext uri="{BB962C8B-B14F-4D97-AF65-F5344CB8AC3E}">
        <p14:creationId xmlns:p14="http://schemas.microsoft.com/office/powerpoint/2010/main" val="471420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2843BB-7691-42C3-BE90-F7DE1ABE26CA}"/>
              </a:ext>
            </a:extLst>
          </p:cNvPr>
          <p:cNvCxnSpPr/>
          <p:nvPr/>
        </p:nvCxnSpPr>
        <p:spPr>
          <a:xfrm>
            <a:off x="0" y="715613"/>
            <a:ext cx="9144000" cy="0"/>
          </a:xfrm>
          <a:prstGeom prst="line">
            <a:avLst/>
          </a:prstGeom>
          <a:ln>
            <a:solidFill>
              <a:srgbClr val="0000FF"/>
            </a:solidFill>
            <a:prstDash val="lgDashDot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59FF1F2-6F37-4A0E-865F-0805944A342F}"/>
              </a:ext>
            </a:extLst>
          </p:cNvPr>
          <p:cNvCxnSpPr/>
          <p:nvPr/>
        </p:nvCxnSpPr>
        <p:spPr>
          <a:xfrm>
            <a:off x="0" y="614371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EF8129-644D-4588-83D2-9010B4125284}"/>
              </a:ext>
            </a:extLst>
          </p:cNvPr>
          <p:cNvSpPr txBox="1"/>
          <p:nvPr/>
        </p:nvSpPr>
        <p:spPr>
          <a:xfrm>
            <a:off x="4269850" y="6150336"/>
            <a:ext cx="4874150" cy="492443"/>
          </a:xfrm>
          <a:prstGeom prst="rect">
            <a:avLst/>
          </a:prstGeom>
          <a:noFill/>
        </p:spPr>
        <p:txBody>
          <a:bodyPr wrap="square" rtlCol="0">
            <a:spAutoFit/>
          </a:bodyPr>
          <a:lstStyle/>
          <a:p>
            <a:r>
              <a:rPr lang="en-US" sz="1300" b="1">
                <a:solidFill>
                  <a:srgbClr val="C00000"/>
                </a:solidFill>
                <a:latin typeface="Cambria" panose="02040503050406030204" pitchFamily="18" charset="0"/>
                <a:ea typeface="Cambria" panose="02040503050406030204" pitchFamily="18" charset="0"/>
              </a:rPr>
              <a:t>			Engineering Clinic V</a:t>
            </a:r>
          </a:p>
          <a:p>
            <a:r>
              <a:rPr lang="en-US" sz="1300" b="1">
                <a:solidFill>
                  <a:srgbClr val="C00000"/>
                </a:solidFill>
                <a:latin typeface="Cambria" panose="02040503050406030204" pitchFamily="18" charset="0"/>
                <a:ea typeface="Cambria" panose="02040503050406030204" pitchFamily="18" charset="0"/>
              </a:rPr>
              <a:t>	Sem V |CSE | Kumaraguru College of Technology</a:t>
            </a:r>
          </a:p>
        </p:txBody>
      </p:sp>
      <p:cxnSp>
        <p:nvCxnSpPr>
          <p:cNvPr id="11" name="Straight Connector 10">
            <a:extLst>
              <a:ext uri="{FF2B5EF4-FFF2-40B4-BE49-F238E27FC236}">
                <a16:creationId xmlns:a16="http://schemas.microsoft.com/office/drawing/2014/main" id="{C211B47C-FDBD-4DCF-BC9F-C4799EF58008}"/>
              </a:ext>
            </a:extLst>
          </p:cNvPr>
          <p:cNvCxnSpPr/>
          <p:nvPr/>
        </p:nvCxnSpPr>
        <p:spPr>
          <a:xfrm>
            <a:off x="4269850" y="614371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553083-78AC-4707-BC1F-594693ED3E88}"/>
              </a:ext>
            </a:extLst>
          </p:cNvPr>
          <p:cNvSpPr txBox="1"/>
          <p:nvPr/>
        </p:nvSpPr>
        <p:spPr>
          <a:xfrm>
            <a:off x="1337507" y="6150336"/>
            <a:ext cx="2932342" cy="492443"/>
          </a:xfrm>
          <a:prstGeom prst="rect">
            <a:avLst/>
          </a:prstGeom>
          <a:noFill/>
        </p:spPr>
        <p:txBody>
          <a:bodyPr wrap="none" rtlCol="0">
            <a:spAutoFit/>
          </a:bodyPr>
          <a:lstStyle/>
          <a:p>
            <a:pPr algn="r"/>
            <a:r>
              <a:rPr lang="en-US" sz="1300" b="1">
                <a:solidFill>
                  <a:srgbClr val="002060"/>
                </a:solidFill>
                <a:latin typeface="Cambria" panose="02040503050406030204" pitchFamily="18" charset="0"/>
                <a:ea typeface="Cambria" panose="02040503050406030204" pitchFamily="18" charset="0"/>
              </a:rPr>
              <a:t>Kumaraguru College of Technology/</a:t>
            </a:r>
          </a:p>
          <a:p>
            <a:pPr algn="r"/>
            <a:r>
              <a:rPr lang="en-US" sz="1300" b="1">
                <a:solidFill>
                  <a:srgbClr val="002060"/>
                </a:solidFill>
                <a:latin typeface="Cambria" panose="02040503050406030204" pitchFamily="18" charset="0"/>
                <a:ea typeface="Cambria" panose="02040503050406030204" pitchFamily="18" charset="0"/>
              </a:rPr>
              <a:t>Coimbatore</a:t>
            </a:r>
          </a:p>
        </p:txBody>
      </p:sp>
      <p:sp>
        <p:nvSpPr>
          <p:cNvPr id="13" name="TextBox 12">
            <a:extLst>
              <a:ext uri="{FF2B5EF4-FFF2-40B4-BE49-F238E27FC236}">
                <a16:creationId xmlns:a16="http://schemas.microsoft.com/office/drawing/2014/main" id="{701F7CE8-5598-4AA6-AF6E-0515B2C635B4}"/>
              </a:ext>
            </a:extLst>
          </p:cNvPr>
          <p:cNvSpPr txBox="1"/>
          <p:nvPr/>
        </p:nvSpPr>
        <p:spPr>
          <a:xfrm>
            <a:off x="173291" y="116262"/>
            <a:ext cx="7452010" cy="369332"/>
          </a:xfrm>
          <a:prstGeom prst="rect">
            <a:avLst/>
          </a:prstGeom>
          <a:noFill/>
        </p:spPr>
        <p:txBody>
          <a:bodyPr wrap="square" rtlCol="0">
            <a:spAutoFit/>
          </a:bodyPr>
          <a:lstStyle/>
          <a:p>
            <a:pPr algn="ctr"/>
            <a:r>
              <a:rPr lang="en-US" b="1">
                <a:solidFill>
                  <a:srgbClr val="C00000"/>
                </a:solidFill>
              </a:rPr>
              <a:t>LITERATURE SURVEY</a:t>
            </a:r>
          </a:p>
        </p:txBody>
      </p:sp>
      <p:cxnSp>
        <p:nvCxnSpPr>
          <p:cNvPr id="20" name="Straight Connector 19">
            <a:extLst>
              <a:ext uri="{FF2B5EF4-FFF2-40B4-BE49-F238E27FC236}">
                <a16:creationId xmlns:a16="http://schemas.microsoft.com/office/drawing/2014/main" id="{BDED24F5-D83E-49E1-80D5-90E70771C00B}"/>
              </a:ext>
            </a:extLst>
          </p:cNvPr>
          <p:cNvCxnSpPr/>
          <p:nvPr/>
        </p:nvCxnSpPr>
        <p:spPr>
          <a:xfrm>
            <a:off x="7706138" y="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80265D-0301-49D6-AADC-BE0208FC2601}"/>
              </a:ext>
            </a:extLst>
          </p:cNvPr>
          <p:cNvSpPr txBox="1"/>
          <p:nvPr/>
        </p:nvSpPr>
        <p:spPr>
          <a:xfrm>
            <a:off x="7706139" y="208595"/>
            <a:ext cx="1264570" cy="276999"/>
          </a:xfrm>
          <a:prstGeom prst="rect">
            <a:avLst/>
          </a:prstGeom>
          <a:noFill/>
        </p:spPr>
        <p:txBody>
          <a:bodyPr wrap="square" lIns="91440" tIns="45720" rIns="91440" bIns="45720" rtlCol="0" anchor="t">
            <a:spAutoFit/>
          </a:bodyPr>
          <a:lstStyle/>
          <a:p>
            <a:pPr algn="l"/>
            <a:r>
              <a:rPr lang="en-IN" sz="1200" b="1" dirty="0">
                <a:latin typeface="Nunito Sans"/>
              </a:rPr>
              <a:t>TEAM NO :07</a:t>
            </a:r>
            <a:endParaRPr lang="en-IN" sz="1200" b="1" i="0" dirty="0">
              <a:effectLst/>
              <a:latin typeface="Nunito Sans" pitchFamily="2" charset="0"/>
            </a:endParaRPr>
          </a:p>
        </p:txBody>
      </p:sp>
      <p:sp>
        <p:nvSpPr>
          <p:cNvPr id="14" name="TextBox 13">
            <a:extLst>
              <a:ext uri="{FF2B5EF4-FFF2-40B4-BE49-F238E27FC236}">
                <a16:creationId xmlns:a16="http://schemas.microsoft.com/office/drawing/2014/main" id="{1A387D41-06D4-059E-7AE4-9A446355F295}"/>
              </a:ext>
            </a:extLst>
          </p:cNvPr>
          <p:cNvSpPr txBox="1"/>
          <p:nvPr/>
        </p:nvSpPr>
        <p:spPr>
          <a:xfrm rot="10800000" flipV="1">
            <a:off x="1133267" y="4866327"/>
            <a:ext cx="6877464" cy="923330"/>
          </a:xfrm>
          <a:prstGeom prst="rect">
            <a:avLst/>
          </a:prstGeom>
          <a:noFill/>
        </p:spPr>
        <p:txBody>
          <a:bodyPr wrap="square">
            <a:spAutoFit/>
          </a:bodyPr>
          <a:lstStyle/>
          <a:p>
            <a:pPr algn="ctr"/>
            <a:r>
              <a:rPr lang="en-US" b="1" dirty="0">
                <a:solidFill>
                  <a:srgbClr val="C00000"/>
                </a:solidFill>
              </a:rPr>
              <a:t>Faculty Name</a:t>
            </a:r>
            <a:endParaRPr lang="en-US" sz="1800" b="1" dirty="0">
              <a:solidFill>
                <a:srgbClr val="C00000"/>
              </a:solidFill>
            </a:endParaRPr>
          </a:p>
          <a:p>
            <a:pPr algn="ctr"/>
            <a:r>
              <a:rPr lang="en-US" sz="1800" b="1" dirty="0">
                <a:solidFill>
                  <a:srgbClr val="C00000"/>
                </a:solidFill>
              </a:rPr>
              <a:t>V.SENTHIL KUMAR AP II/CSE</a:t>
            </a:r>
          </a:p>
          <a:p>
            <a:pPr algn="ctr"/>
            <a:endParaRPr lang="en-US" b="1" dirty="0">
              <a:solidFill>
                <a:srgbClr val="C00000"/>
              </a:solidFill>
            </a:endParaRPr>
          </a:p>
        </p:txBody>
      </p:sp>
      <p:sp>
        <p:nvSpPr>
          <p:cNvPr id="15" name="TextBox 14">
            <a:extLst>
              <a:ext uri="{FF2B5EF4-FFF2-40B4-BE49-F238E27FC236}">
                <a16:creationId xmlns:a16="http://schemas.microsoft.com/office/drawing/2014/main" id="{BAC36BF2-4D26-E4D0-4758-44214BF5ABCF}"/>
              </a:ext>
            </a:extLst>
          </p:cNvPr>
          <p:cNvSpPr txBox="1"/>
          <p:nvPr/>
        </p:nvSpPr>
        <p:spPr>
          <a:xfrm>
            <a:off x="1465361" y="1271938"/>
            <a:ext cx="6213274" cy="1323439"/>
          </a:xfrm>
          <a:prstGeom prst="rect">
            <a:avLst/>
          </a:prstGeom>
          <a:noFill/>
        </p:spPr>
        <p:txBody>
          <a:bodyPr wrap="square">
            <a:spAutoFit/>
          </a:bodyPr>
          <a:lstStyle/>
          <a:p>
            <a:pPr algn="ctr"/>
            <a:r>
              <a:rPr lang="en-US" sz="8000" b="1" dirty="0" err="1">
                <a:solidFill>
                  <a:srgbClr val="C00000"/>
                </a:solidFill>
              </a:rPr>
              <a:t>ConserVision</a:t>
            </a:r>
            <a:endParaRPr lang="en-US" sz="8000" b="1" dirty="0">
              <a:solidFill>
                <a:srgbClr val="C00000"/>
              </a:solidFill>
            </a:endParaRPr>
          </a:p>
        </p:txBody>
      </p:sp>
      <p:sp>
        <p:nvSpPr>
          <p:cNvPr id="2" name="TextBox 1">
            <a:extLst>
              <a:ext uri="{FF2B5EF4-FFF2-40B4-BE49-F238E27FC236}">
                <a16:creationId xmlns:a16="http://schemas.microsoft.com/office/drawing/2014/main" id="{D3322BF3-A2C9-A7DC-D24B-32D176093C99}"/>
              </a:ext>
            </a:extLst>
          </p:cNvPr>
          <p:cNvSpPr txBox="1"/>
          <p:nvPr/>
        </p:nvSpPr>
        <p:spPr>
          <a:xfrm>
            <a:off x="828672" y="5429250"/>
            <a:ext cx="184731" cy="369332"/>
          </a:xfrm>
          <a:prstGeom prst="rect">
            <a:avLst/>
          </a:prstGeom>
          <a:noFill/>
        </p:spPr>
        <p:txBody>
          <a:bodyPr wrap="none" rtlCol="0">
            <a:spAutoFit/>
          </a:bodyPr>
          <a:lstStyle/>
          <a:p>
            <a:endParaRPr lang="en-IN"/>
          </a:p>
        </p:txBody>
      </p:sp>
      <p:sp>
        <p:nvSpPr>
          <p:cNvPr id="4" name="TextBox 3">
            <a:extLst>
              <a:ext uri="{FF2B5EF4-FFF2-40B4-BE49-F238E27FC236}">
                <a16:creationId xmlns:a16="http://schemas.microsoft.com/office/drawing/2014/main" id="{230717FF-FF5A-C97A-E921-4054F0DA1D74}"/>
              </a:ext>
            </a:extLst>
          </p:cNvPr>
          <p:cNvSpPr txBox="1"/>
          <p:nvPr/>
        </p:nvSpPr>
        <p:spPr>
          <a:xfrm>
            <a:off x="2346719" y="2949429"/>
            <a:ext cx="4450558" cy="1477328"/>
          </a:xfrm>
          <a:prstGeom prst="rect">
            <a:avLst/>
          </a:prstGeom>
          <a:noFill/>
        </p:spPr>
        <p:txBody>
          <a:bodyPr wrap="square" lIns="91440" tIns="45720" rIns="91440" bIns="45720" numCol="1" anchor="t">
            <a:spAutoFit/>
          </a:bodyPr>
          <a:lstStyle/>
          <a:p>
            <a:pPr algn="ctr"/>
            <a:r>
              <a:rPr lang="en-US" b="1" dirty="0">
                <a:solidFill>
                  <a:srgbClr val="C00000"/>
                </a:solidFill>
              </a:rPr>
              <a:t>Christen – 20BCS022</a:t>
            </a:r>
          </a:p>
          <a:p>
            <a:pPr algn="ctr"/>
            <a:r>
              <a:rPr lang="en-US" b="1" dirty="0" err="1">
                <a:solidFill>
                  <a:srgbClr val="C00000"/>
                </a:solidFill>
              </a:rPr>
              <a:t>Devasenan</a:t>
            </a:r>
            <a:r>
              <a:rPr lang="en-US" b="1" dirty="0">
                <a:solidFill>
                  <a:srgbClr val="C00000"/>
                </a:solidFill>
              </a:rPr>
              <a:t> – 20BCS025</a:t>
            </a:r>
            <a:endParaRPr lang="en-US" b="1" dirty="0">
              <a:solidFill>
                <a:srgbClr val="C00000"/>
              </a:solidFill>
              <a:cs typeface="Calibri"/>
            </a:endParaRPr>
          </a:p>
          <a:p>
            <a:pPr algn="ctr"/>
            <a:r>
              <a:rPr lang="en-US" b="1" dirty="0" err="1">
                <a:solidFill>
                  <a:srgbClr val="C00000"/>
                </a:solidFill>
              </a:rPr>
              <a:t>Jerin</a:t>
            </a:r>
            <a:r>
              <a:rPr lang="en-US" b="1" dirty="0">
                <a:solidFill>
                  <a:srgbClr val="C00000"/>
                </a:solidFill>
              </a:rPr>
              <a:t> Thomas – 20BCS043</a:t>
            </a:r>
            <a:endParaRPr lang="en-US" b="1" dirty="0">
              <a:solidFill>
                <a:srgbClr val="C00000"/>
              </a:solidFill>
              <a:cs typeface="Calibri"/>
            </a:endParaRPr>
          </a:p>
          <a:p>
            <a:pPr algn="ctr"/>
            <a:r>
              <a:rPr lang="en-US" b="1" dirty="0">
                <a:solidFill>
                  <a:srgbClr val="C00000"/>
                </a:solidFill>
              </a:rPr>
              <a:t>Karan – 20BCS048</a:t>
            </a:r>
            <a:endParaRPr lang="en-US" b="1" dirty="0">
              <a:solidFill>
                <a:srgbClr val="C00000"/>
              </a:solidFill>
              <a:cs typeface="Calibri"/>
            </a:endParaRPr>
          </a:p>
          <a:p>
            <a:pPr algn="ctr"/>
            <a:r>
              <a:rPr lang="en-US" b="1" dirty="0">
                <a:solidFill>
                  <a:srgbClr val="C00000"/>
                </a:solidFill>
              </a:rPr>
              <a:t>Kishore – 20BCS057</a:t>
            </a:r>
            <a:endParaRPr lang="en-US" b="1" dirty="0">
              <a:solidFill>
                <a:srgbClr val="C00000"/>
              </a:solidFill>
              <a:cs typeface="Calibri"/>
            </a:endParaRPr>
          </a:p>
        </p:txBody>
      </p:sp>
    </p:spTree>
    <p:extLst>
      <p:ext uri="{BB962C8B-B14F-4D97-AF65-F5344CB8AC3E}">
        <p14:creationId xmlns:p14="http://schemas.microsoft.com/office/powerpoint/2010/main" val="244959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30936" y="548640"/>
            <a:ext cx="2700645" cy="5431536"/>
          </a:xfrm>
        </p:spPr>
        <p:txBody>
          <a:bodyPr>
            <a:normAutofit/>
          </a:bodyPr>
          <a:lstStyle/>
          <a:p>
            <a:r>
              <a:rPr lang="en-US" sz="4700"/>
              <a:t>Datasets</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FB12B6D-FA36-042C-1190-C6F2CEF46877}"/>
              </a:ext>
            </a:extLst>
          </p:cNvPr>
          <p:cNvSpPr>
            <a:spLocks noGrp="1" noChangeArrowheads="1"/>
          </p:cNvSpPr>
          <p:nvPr>
            <p:ph idx="1"/>
          </p:nvPr>
        </p:nvSpPr>
        <p:spPr bwMode="auto">
          <a:xfrm>
            <a:off x="3844813" y="552091"/>
            <a:ext cx="4668251" cy="5431536"/>
          </a:xfrm>
          <a:prstGeom prst="rect">
            <a:avLst/>
          </a:prstGeom>
        </p:spPr>
        <p:txBody>
          <a:bodyPr vert="horz" lIns="91440" tIns="0" rIns="91440" bIns="666540" numCol="1" anchor="ctr" anchorCtr="0" compatLnSpc="1">
            <a:prstTxWarp prst="textNoShape">
              <a:avLst/>
            </a:prstTxWarp>
            <a:normAutofit/>
          </a:bodyPr>
          <a:lstStyle/>
          <a:p>
            <a:pPr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Each record in the dataset corresponds to a single image captured by a camera trap. </a:t>
            </a:r>
          </a:p>
          <a:p>
            <a:pPr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Each record has one .jpg file associated with it in either the train_features or test_features directory, depending on which dataset it is a part of. </a:t>
            </a:r>
          </a:p>
          <a:p>
            <a:pPr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Each image is accompanied by additional information in train_features.csv and test_features.csv, which contain the following fields:</a:t>
            </a:r>
          </a:p>
          <a:p>
            <a:pPr lvl="1"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id (string, unique identifier) - a unique identifier for each image</a:t>
            </a:r>
          </a:p>
          <a:p>
            <a:pPr lvl="1"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filepath (string, feature) - image path including its split directory (train or test)</a:t>
            </a:r>
          </a:p>
          <a:p>
            <a:pPr lvl="1" eaLnBrk="0" fontAlgn="base" hangingPunct="0">
              <a:spcBef>
                <a:spcPct val="0"/>
              </a:spcBef>
              <a:spcAft>
                <a:spcPts val="600"/>
              </a:spcAft>
            </a:pPr>
            <a:r>
              <a:rPr kumimoji="0" lang="en-US" altLang="en-US" sz="1600" b="0" i="0" u="none" strike="noStrike" cap="none" normalizeH="0" baseline="0">
                <a:ln>
                  <a:noFill/>
                </a:ln>
                <a:effectLst/>
                <a:latin typeface="Open Sans" panose="020B0606030504020204" pitchFamily="34" charset="0"/>
                <a:ea typeface="Open Sans" panose="020B0606030504020204" pitchFamily="34" charset="0"/>
                <a:cs typeface="Open Sans" panose="020B0606030504020204" pitchFamily="34" charset="0"/>
              </a:rPr>
              <a:t>site (string, feature) - the site in which the image was taken</a:t>
            </a: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a:ln>
                <a:noFill/>
              </a:ln>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DC50-1BD2-B6AD-6B64-AD0C8AFE5F41}"/>
              </a:ext>
            </a:extLst>
          </p:cNvPr>
          <p:cNvSpPr>
            <a:spLocks noGrp="1"/>
          </p:cNvSpPr>
          <p:nvPr>
            <p:ph type="title"/>
          </p:nvPr>
        </p:nvSpPr>
        <p:spPr/>
        <p:txBody>
          <a:bodyPr/>
          <a:lstStyle/>
          <a:p>
            <a:r>
              <a:rPr lang="en-IN" dirty="0"/>
              <a:t>Block diagram of Proposed System</a:t>
            </a:r>
          </a:p>
        </p:txBody>
      </p:sp>
      <p:pic>
        <p:nvPicPr>
          <p:cNvPr id="5" name="Picture 4" descr="Diagram, schematic&#10;&#10;Description automatically generated">
            <a:extLst>
              <a:ext uri="{FF2B5EF4-FFF2-40B4-BE49-F238E27FC236}">
                <a16:creationId xmlns:a16="http://schemas.microsoft.com/office/drawing/2014/main" id="{D1F5A250-4BF9-0BCA-8B54-A2342D4D3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069" y="1330590"/>
            <a:ext cx="6436218" cy="3892019"/>
          </a:xfrm>
          <a:prstGeom prst="rect">
            <a:avLst/>
          </a:prstGeom>
        </p:spPr>
      </p:pic>
      <p:sp>
        <p:nvSpPr>
          <p:cNvPr id="6" name="AutoShape 4" descr="Block diagram of the proposed multi-label classifier">
            <a:extLst>
              <a:ext uri="{FF2B5EF4-FFF2-40B4-BE49-F238E27FC236}">
                <a16:creationId xmlns:a16="http://schemas.microsoft.com/office/drawing/2014/main" id="{437D00F8-7FCE-71B8-4391-D7E4AB8E6D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1">
            <a:extLst>
              <a:ext uri="{FF2B5EF4-FFF2-40B4-BE49-F238E27FC236}">
                <a16:creationId xmlns:a16="http://schemas.microsoft.com/office/drawing/2014/main" id="{63489A80-D61B-0957-B082-0AE258DE1ABB}"/>
              </a:ext>
            </a:extLst>
          </p:cNvPr>
          <p:cNvSpPr txBox="1">
            <a:spLocks/>
          </p:cNvSpPr>
          <p:nvPr/>
        </p:nvSpPr>
        <p:spPr>
          <a:xfrm>
            <a:off x="3954262" y="5686220"/>
            <a:ext cx="3716045" cy="568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t>Multi-Class Single Label </a:t>
            </a:r>
          </a:p>
          <a:p>
            <a:r>
              <a:rPr lang="en-IN" sz="2800" dirty="0"/>
              <a:t>Image Classification</a:t>
            </a:r>
          </a:p>
        </p:txBody>
      </p:sp>
      <p:pic>
        <p:nvPicPr>
          <p:cNvPr id="1030" name="Picture 6" descr="multi class image classification">
            <a:extLst>
              <a:ext uri="{FF2B5EF4-FFF2-40B4-BE49-F238E27FC236}">
                <a16:creationId xmlns:a16="http://schemas.microsoft.com/office/drawing/2014/main" id="{BCB8E576-4FE3-D4D5-9D30-F47E9C3DE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32" y="4182449"/>
            <a:ext cx="3009623" cy="20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02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3849-27E4-9DE6-A515-0D603E216A74}"/>
              </a:ext>
            </a:extLst>
          </p:cNvPr>
          <p:cNvSpPr>
            <a:spLocks noGrp="1"/>
          </p:cNvSpPr>
          <p:nvPr>
            <p:ph type="title"/>
          </p:nvPr>
        </p:nvSpPr>
        <p:spPr/>
        <p:txBody>
          <a:bodyPr/>
          <a:lstStyle/>
          <a:p>
            <a:r>
              <a:rPr lang="en-IN"/>
              <a:t>System Requirements</a:t>
            </a:r>
          </a:p>
        </p:txBody>
      </p:sp>
      <p:sp>
        <p:nvSpPr>
          <p:cNvPr id="3" name="Content Placeholder 2">
            <a:extLst>
              <a:ext uri="{FF2B5EF4-FFF2-40B4-BE49-F238E27FC236}">
                <a16:creationId xmlns:a16="http://schemas.microsoft.com/office/drawing/2014/main" id="{471F3C22-606E-AE5F-A7ED-AAB15750B3AA}"/>
              </a:ext>
            </a:extLst>
          </p:cNvPr>
          <p:cNvSpPr>
            <a:spLocks noGrp="1"/>
          </p:cNvSpPr>
          <p:nvPr>
            <p:ph idx="1"/>
          </p:nvPr>
        </p:nvSpPr>
        <p:spPr/>
        <p:txBody>
          <a:bodyPr vert="horz" lIns="91440" tIns="45720" rIns="91440" bIns="45720" rtlCol="0" anchor="t">
            <a:normAutofit/>
          </a:bodyPr>
          <a:lstStyle/>
          <a:p>
            <a:r>
              <a:rPr lang="en-IN" dirty="0"/>
              <a:t>Front End: We are building our website’s UI with CSS and HTML.</a:t>
            </a:r>
          </a:p>
          <a:p>
            <a:r>
              <a:rPr lang="en-IN" dirty="0"/>
              <a:t>Back End: Our website runs on the Django framework along with </a:t>
            </a:r>
            <a:r>
              <a:rPr lang="en-IN" dirty="0" err="1"/>
              <a:t>keras</a:t>
            </a:r>
            <a:r>
              <a:rPr lang="en-IN" dirty="0"/>
              <a:t>, scikit learn libraries – to build our machine learning model.</a:t>
            </a:r>
          </a:p>
        </p:txBody>
      </p:sp>
      <p:pic>
        <p:nvPicPr>
          <p:cNvPr id="1026" name="Picture 2" descr="Image result for django">
            <a:extLst>
              <a:ext uri="{FF2B5EF4-FFF2-40B4-BE49-F238E27FC236}">
                <a16:creationId xmlns:a16="http://schemas.microsoft.com/office/drawing/2014/main" id="{CDB467B2-4DC6-35F7-32E7-718E1E31C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431" y="4935780"/>
            <a:ext cx="2313354" cy="10525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keras">
            <a:extLst>
              <a:ext uri="{FF2B5EF4-FFF2-40B4-BE49-F238E27FC236}">
                <a16:creationId xmlns:a16="http://schemas.microsoft.com/office/drawing/2014/main" id="{2F788E42-02E7-4284-891A-09CB4A45D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431" y="4137391"/>
            <a:ext cx="2540000" cy="736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cikit learn">
            <a:extLst>
              <a:ext uri="{FF2B5EF4-FFF2-40B4-BE49-F238E27FC236}">
                <a16:creationId xmlns:a16="http://schemas.microsoft.com/office/drawing/2014/main" id="{D52D5594-2299-82E4-8C61-0DE341D1F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41" y="4873991"/>
            <a:ext cx="2540000" cy="135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6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AA12-D56E-015A-9514-4113BEEA1BA6}"/>
              </a:ext>
            </a:extLst>
          </p:cNvPr>
          <p:cNvSpPr>
            <a:spLocks noGrp="1"/>
          </p:cNvSpPr>
          <p:nvPr>
            <p:ph type="title"/>
          </p:nvPr>
        </p:nvSpPr>
        <p:spPr/>
        <p:txBody>
          <a:bodyPr/>
          <a:lstStyle/>
          <a:p>
            <a:r>
              <a:rPr lang="en-IN"/>
              <a:t>References</a:t>
            </a:r>
          </a:p>
        </p:txBody>
      </p:sp>
      <p:sp>
        <p:nvSpPr>
          <p:cNvPr id="3" name="Content Placeholder 2">
            <a:extLst>
              <a:ext uri="{FF2B5EF4-FFF2-40B4-BE49-F238E27FC236}">
                <a16:creationId xmlns:a16="http://schemas.microsoft.com/office/drawing/2014/main" id="{3D46E2ED-F552-1044-A1F5-B986D445D33B}"/>
              </a:ext>
            </a:extLst>
          </p:cNvPr>
          <p:cNvSpPr>
            <a:spLocks noGrp="1"/>
          </p:cNvSpPr>
          <p:nvPr>
            <p:ph idx="1"/>
          </p:nvPr>
        </p:nvSpPr>
        <p:spPr/>
        <p:txBody>
          <a:bodyPr vert="horz" lIns="91440" tIns="45720" rIns="91440" bIns="45720" rtlCol="0" anchor="t">
            <a:normAutofit/>
          </a:bodyPr>
          <a:lstStyle/>
          <a:p>
            <a:pPr marL="0" indent="0" algn="just">
              <a:buNone/>
            </a:pPr>
            <a:endParaRPr lang="en-US" sz="1800">
              <a:solidFill>
                <a:srgbClr val="000000"/>
              </a:solidFill>
              <a:effectLst/>
              <a:latin typeface="Times New Roman" panose="02020603050405020304" pitchFamily="18" charset="0"/>
              <a:ea typeface="SimSun" panose="02010600030101010101" pitchFamily="2" charset="-122"/>
              <a:cs typeface="Times New Roman"/>
            </a:endParaRPr>
          </a:p>
          <a:p>
            <a:pPr marL="0" indent="0" algn="just">
              <a:buNone/>
            </a:pPr>
            <a:r>
              <a:rPr lang="en-US" sz="1800">
                <a:solidFill>
                  <a:srgbClr val="000000"/>
                </a:solidFill>
                <a:latin typeface="Times New Roman"/>
                <a:ea typeface="SimSun"/>
                <a:cs typeface="Times New Roman"/>
              </a:rPr>
              <a:t>1.</a:t>
            </a:r>
            <a:r>
              <a:rPr lang="en-US" sz="1800">
                <a:ea typeface="+mn-lt"/>
                <a:cs typeface="+mn-lt"/>
              </a:rPr>
              <a:t>https://www.pnas.org/doi/10.1073/pnas.1719367115</a:t>
            </a:r>
          </a:p>
          <a:p>
            <a:pPr marL="0" indent="0" algn="just">
              <a:buNone/>
            </a:pPr>
            <a:r>
              <a:rPr lang="en-US" sz="1800">
                <a:solidFill>
                  <a:srgbClr val="000000"/>
                </a:solidFill>
                <a:latin typeface="Times New Roman"/>
                <a:ea typeface="SimSun"/>
                <a:cs typeface="Times New Roman"/>
              </a:rPr>
              <a:t>2.</a:t>
            </a:r>
            <a:r>
              <a:rPr lang="en-US" sz="1800">
                <a:ea typeface="+mn-lt"/>
                <a:cs typeface="+mn-lt"/>
              </a:rPr>
              <a:t>https://ietresearch.onlinelibrary.wiley.com/doi/full/10.1049/iet-cvi.2017.0079</a:t>
            </a:r>
          </a:p>
          <a:p>
            <a:pPr marL="0" indent="0" algn="just">
              <a:buNone/>
            </a:pPr>
            <a:r>
              <a:rPr lang="en-US" sz="1800">
                <a:solidFill>
                  <a:srgbClr val="000000"/>
                </a:solidFill>
                <a:latin typeface="Times New Roman"/>
                <a:ea typeface="SimSun"/>
                <a:cs typeface="Times New Roman"/>
              </a:rPr>
              <a:t>3.</a:t>
            </a:r>
            <a:r>
              <a:rPr lang="en-US" sz="1800">
                <a:ea typeface="+mn-lt"/>
                <a:cs typeface="+mn-lt"/>
              </a:rPr>
              <a:t>https://www.researchgate.net/publication/315146311_ANIMAL_CLASSIFICATION_IN_WILDLIFE_THROUGH_IMAGES_USING_STATISTICAL_METHODS_AND_DECISION_TREE</a:t>
            </a:r>
          </a:p>
          <a:p>
            <a:pPr marL="0" indent="0" algn="just">
              <a:buNone/>
            </a:pPr>
            <a:r>
              <a:rPr lang="en-US" sz="1800">
                <a:solidFill>
                  <a:srgbClr val="000000"/>
                </a:solidFill>
                <a:latin typeface="Times New Roman"/>
                <a:ea typeface="SimSun"/>
                <a:cs typeface="Times New Roman"/>
              </a:rPr>
              <a:t>4.</a:t>
            </a:r>
            <a:r>
              <a:rPr lang="en-US" sz="1800">
                <a:ea typeface="+mn-lt"/>
                <a:cs typeface="+mn-lt"/>
              </a:rPr>
              <a:t>https://www.researchgate.net/publication/329561682_PCA-Based_Animal_Classification_System</a:t>
            </a:r>
          </a:p>
          <a:p>
            <a:pPr marL="0" indent="0" algn="just">
              <a:buNone/>
            </a:pPr>
            <a:r>
              <a:rPr lang="en-US" sz="1800">
                <a:solidFill>
                  <a:srgbClr val="000000"/>
                </a:solidFill>
                <a:latin typeface="Times New Roman"/>
                <a:ea typeface="SimSun"/>
                <a:cs typeface="Times New Roman"/>
              </a:rPr>
              <a:t>5.</a:t>
            </a:r>
            <a:r>
              <a:rPr lang="en-US" sz="1800">
                <a:ea typeface="+mn-lt"/>
                <a:cs typeface="+mn-lt"/>
              </a:rPr>
              <a:t>https://www.nature.com/articles/s41598-019-44565-w</a:t>
            </a:r>
          </a:p>
          <a:p>
            <a:pPr marL="0" indent="0">
              <a:buNone/>
            </a:pPr>
            <a:r>
              <a:rPr lang="en-US" sz="1800">
                <a:solidFill>
                  <a:srgbClr val="000000"/>
                </a:solidFill>
                <a:latin typeface="Times New Roman"/>
                <a:ea typeface="SimSun"/>
                <a:cs typeface="Times New Roman"/>
              </a:rPr>
              <a:t>6.</a:t>
            </a:r>
            <a:r>
              <a:rPr lang="en-US" sz="1800">
                <a:ea typeface="+mn-lt"/>
                <a:cs typeface="+mn-lt"/>
              </a:rPr>
              <a:t>https://www.researchgate.net/publication/274096404_Animal_Classification_System_A_Block_Based_Approach</a:t>
            </a:r>
            <a:endParaRPr lang="en-US" sz="1800">
              <a:solidFill>
                <a:srgbClr val="000000"/>
              </a:solidFill>
              <a:effectLst/>
              <a:latin typeface="Times New Roman" panose="02020603050405020304" pitchFamily="18" charset="0"/>
              <a:ea typeface="SimSun" panose="02010600030101010101" pitchFamily="2" charset="-122"/>
              <a:cs typeface="Times New Roman"/>
            </a:endParaRPr>
          </a:p>
          <a:p>
            <a:endParaRPr lang="en-IN"/>
          </a:p>
        </p:txBody>
      </p:sp>
    </p:spTree>
    <p:extLst>
      <p:ext uri="{BB962C8B-B14F-4D97-AF65-F5344CB8AC3E}">
        <p14:creationId xmlns:p14="http://schemas.microsoft.com/office/powerpoint/2010/main" val="72983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363200" cy="718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037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2843BB-7691-42C3-BE90-F7DE1ABE26CA}"/>
              </a:ext>
            </a:extLst>
          </p:cNvPr>
          <p:cNvCxnSpPr/>
          <p:nvPr/>
        </p:nvCxnSpPr>
        <p:spPr>
          <a:xfrm>
            <a:off x="0" y="715613"/>
            <a:ext cx="9144000" cy="0"/>
          </a:xfrm>
          <a:prstGeom prst="line">
            <a:avLst/>
          </a:prstGeom>
          <a:ln>
            <a:solidFill>
              <a:srgbClr val="0000FF"/>
            </a:solidFill>
            <a:prstDash val="lgDashDot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59FF1F2-6F37-4A0E-865F-0805944A342F}"/>
              </a:ext>
            </a:extLst>
          </p:cNvPr>
          <p:cNvCxnSpPr/>
          <p:nvPr/>
        </p:nvCxnSpPr>
        <p:spPr>
          <a:xfrm>
            <a:off x="0" y="614371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EF8129-644D-4588-83D2-9010B4125284}"/>
              </a:ext>
            </a:extLst>
          </p:cNvPr>
          <p:cNvSpPr txBox="1"/>
          <p:nvPr/>
        </p:nvSpPr>
        <p:spPr>
          <a:xfrm>
            <a:off x="4269850" y="6150336"/>
            <a:ext cx="4874150" cy="492443"/>
          </a:xfrm>
          <a:prstGeom prst="rect">
            <a:avLst/>
          </a:prstGeom>
          <a:noFill/>
        </p:spPr>
        <p:txBody>
          <a:bodyPr wrap="square" rtlCol="0">
            <a:spAutoFit/>
          </a:bodyPr>
          <a:lstStyle/>
          <a:p>
            <a:r>
              <a:rPr lang="en-US" sz="1300" b="1">
                <a:solidFill>
                  <a:srgbClr val="C00000"/>
                </a:solidFill>
                <a:latin typeface="Cambria" panose="02040503050406030204" pitchFamily="18" charset="0"/>
                <a:ea typeface="Cambria" panose="02040503050406030204" pitchFamily="18" charset="0"/>
              </a:rPr>
              <a:t>			Engineering Clinic V</a:t>
            </a:r>
          </a:p>
          <a:p>
            <a:r>
              <a:rPr lang="en-US" sz="1300" b="1">
                <a:solidFill>
                  <a:srgbClr val="C00000"/>
                </a:solidFill>
                <a:latin typeface="Cambria" panose="02040503050406030204" pitchFamily="18" charset="0"/>
                <a:ea typeface="Cambria" panose="02040503050406030204" pitchFamily="18" charset="0"/>
              </a:rPr>
              <a:t>	Sem V |CSE | Kumaraguru College of Technology</a:t>
            </a:r>
          </a:p>
        </p:txBody>
      </p:sp>
      <p:cxnSp>
        <p:nvCxnSpPr>
          <p:cNvPr id="11" name="Straight Connector 10">
            <a:extLst>
              <a:ext uri="{FF2B5EF4-FFF2-40B4-BE49-F238E27FC236}">
                <a16:creationId xmlns:a16="http://schemas.microsoft.com/office/drawing/2014/main" id="{C211B47C-FDBD-4DCF-BC9F-C4799EF58008}"/>
              </a:ext>
            </a:extLst>
          </p:cNvPr>
          <p:cNvCxnSpPr/>
          <p:nvPr/>
        </p:nvCxnSpPr>
        <p:spPr>
          <a:xfrm>
            <a:off x="4269850" y="614371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553083-78AC-4707-BC1F-594693ED3E88}"/>
              </a:ext>
            </a:extLst>
          </p:cNvPr>
          <p:cNvSpPr txBox="1"/>
          <p:nvPr/>
        </p:nvSpPr>
        <p:spPr>
          <a:xfrm>
            <a:off x="1354374" y="6156961"/>
            <a:ext cx="2932341" cy="492443"/>
          </a:xfrm>
          <a:prstGeom prst="rect">
            <a:avLst/>
          </a:prstGeom>
          <a:noFill/>
        </p:spPr>
        <p:txBody>
          <a:bodyPr wrap="none" rtlCol="0">
            <a:spAutoFit/>
          </a:bodyPr>
          <a:lstStyle/>
          <a:p>
            <a:pPr algn="r"/>
            <a:r>
              <a:rPr lang="en-US" sz="1300" b="1">
                <a:solidFill>
                  <a:srgbClr val="002060"/>
                </a:solidFill>
                <a:latin typeface="Cambria" panose="02040503050406030204" pitchFamily="18" charset="0"/>
                <a:ea typeface="Cambria" panose="02040503050406030204" pitchFamily="18" charset="0"/>
              </a:rPr>
              <a:t>Kumaraguru College of Technology/</a:t>
            </a:r>
          </a:p>
          <a:p>
            <a:pPr algn="r"/>
            <a:r>
              <a:rPr lang="en-US" sz="1300" b="1">
                <a:solidFill>
                  <a:srgbClr val="002060"/>
                </a:solidFill>
                <a:latin typeface="Cambria" panose="02040503050406030204" pitchFamily="18" charset="0"/>
                <a:ea typeface="Cambria" panose="02040503050406030204" pitchFamily="18" charset="0"/>
              </a:rPr>
              <a:t>Coimbatore</a:t>
            </a:r>
          </a:p>
        </p:txBody>
      </p:sp>
      <p:sp>
        <p:nvSpPr>
          <p:cNvPr id="13" name="TextBox 12">
            <a:extLst>
              <a:ext uri="{FF2B5EF4-FFF2-40B4-BE49-F238E27FC236}">
                <a16:creationId xmlns:a16="http://schemas.microsoft.com/office/drawing/2014/main" id="{701F7CE8-5598-4AA6-AF6E-0515B2C635B4}"/>
              </a:ext>
            </a:extLst>
          </p:cNvPr>
          <p:cNvSpPr txBox="1"/>
          <p:nvPr/>
        </p:nvSpPr>
        <p:spPr>
          <a:xfrm>
            <a:off x="173291" y="116262"/>
            <a:ext cx="7452010" cy="307777"/>
          </a:xfrm>
          <a:prstGeom prst="rect">
            <a:avLst/>
          </a:prstGeom>
          <a:noFill/>
        </p:spPr>
        <p:txBody>
          <a:bodyPr wrap="square" rtlCol="0">
            <a:spAutoFit/>
          </a:bodyPr>
          <a:lstStyle/>
          <a:p>
            <a:pPr algn="ctr"/>
            <a:r>
              <a:rPr lang="en-IN" sz="1400" b="1">
                <a:solidFill>
                  <a:srgbClr val="FF0000"/>
                </a:solidFill>
                <a:latin typeface="Times New Roman" panose="02020603050405020304" pitchFamily="18" charset="0"/>
                <a:cs typeface="Times New Roman" panose="02020603050405020304" pitchFamily="18" charset="0"/>
              </a:rPr>
              <a:t>Presentation Outline</a:t>
            </a:r>
            <a:r>
              <a:rPr lang="en-US" sz="1400" b="1">
                <a:solidFill>
                  <a:srgbClr val="C00000"/>
                </a:solidFill>
              </a:rPr>
              <a:t>	</a:t>
            </a:r>
          </a:p>
        </p:txBody>
      </p:sp>
      <p:cxnSp>
        <p:nvCxnSpPr>
          <p:cNvPr id="20" name="Straight Connector 19">
            <a:extLst>
              <a:ext uri="{FF2B5EF4-FFF2-40B4-BE49-F238E27FC236}">
                <a16:creationId xmlns:a16="http://schemas.microsoft.com/office/drawing/2014/main" id="{BDED24F5-D83E-49E1-80D5-90E70771C00B}"/>
              </a:ext>
            </a:extLst>
          </p:cNvPr>
          <p:cNvCxnSpPr/>
          <p:nvPr/>
        </p:nvCxnSpPr>
        <p:spPr>
          <a:xfrm>
            <a:off x="7706138" y="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80265D-0301-49D6-AADC-BE0208FC2601}"/>
              </a:ext>
            </a:extLst>
          </p:cNvPr>
          <p:cNvSpPr txBox="1"/>
          <p:nvPr/>
        </p:nvSpPr>
        <p:spPr>
          <a:xfrm>
            <a:off x="7825064" y="285539"/>
            <a:ext cx="1264570" cy="276999"/>
          </a:xfrm>
          <a:prstGeom prst="rect">
            <a:avLst/>
          </a:prstGeom>
          <a:noFill/>
        </p:spPr>
        <p:txBody>
          <a:bodyPr wrap="square" rtlCol="0">
            <a:spAutoFit/>
          </a:bodyPr>
          <a:lstStyle/>
          <a:p>
            <a:pPr algn="l"/>
            <a:r>
              <a:rPr lang="en-IN" sz="1200" b="1" dirty="0">
                <a:latin typeface="Nunito Sans" pitchFamily="2" charset="0"/>
              </a:rPr>
              <a:t>TEAM NO :07</a:t>
            </a:r>
            <a:endParaRPr lang="en-IN" sz="1200" b="1" i="0" dirty="0">
              <a:effectLst/>
              <a:latin typeface="Nunito Sans" pitchFamily="2" charset="0"/>
            </a:endParaRPr>
          </a:p>
        </p:txBody>
      </p:sp>
      <p:sp>
        <p:nvSpPr>
          <p:cNvPr id="14" name="Content Placeholder 2">
            <a:extLst>
              <a:ext uri="{FF2B5EF4-FFF2-40B4-BE49-F238E27FC236}">
                <a16:creationId xmlns:a16="http://schemas.microsoft.com/office/drawing/2014/main" id="{719B207A-16F7-1545-55ED-B0A1D994B606}"/>
              </a:ext>
            </a:extLst>
          </p:cNvPr>
          <p:cNvSpPr txBox="1">
            <a:spLocks/>
          </p:cNvSpPr>
          <p:nvPr/>
        </p:nvSpPr>
        <p:spPr>
          <a:xfrm>
            <a:off x="700088" y="1005865"/>
            <a:ext cx="8052089" cy="491787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b="1">
                <a:latin typeface="Times New Roman" panose="02020603050405020304" pitchFamily="18" charset="0"/>
                <a:cs typeface="Times New Roman" panose="02020603050405020304" pitchFamily="18" charset="0"/>
              </a:rPr>
              <a:t>Literature Survey</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Inference</a:t>
            </a:r>
          </a:p>
          <a:p>
            <a:pPr>
              <a:lnSpc>
                <a:spcPct val="150000"/>
              </a:lnSpc>
            </a:pPr>
            <a:r>
              <a:rPr lang="en-IN" sz="2400" b="1">
                <a:latin typeface="Times New Roman" panose="02020603050405020304" pitchFamily="18" charset="0"/>
                <a:cs typeface="Times New Roman" panose="02020603050405020304" pitchFamily="18" charset="0"/>
              </a:rPr>
              <a:t>Problem Statement</a:t>
            </a:r>
            <a:endParaRPr lang="en-IN" sz="2400" b="1">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Dataset Used</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Block diagram for Proposed System</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Front End &amp; Back End</a:t>
            </a:r>
          </a:p>
          <a:p>
            <a:pPr>
              <a:lnSpc>
                <a:spcPct val="150000"/>
              </a:lnSpc>
            </a:pPr>
            <a:r>
              <a:rPr lang="en-IN" sz="2400" b="1">
                <a:latin typeface="Times New Roman" panose="02020603050405020304" pitchFamily="18" charset="0"/>
                <a:cs typeface="Times New Roman" panose="02020603050405020304" pitchFamily="18" charset="0"/>
              </a:rPr>
              <a:t>Timeline using Gantt chart</a:t>
            </a:r>
            <a:endParaRPr lang="en-IN" sz="2400" b="1">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b="1">
                <a:latin typeface="Times New Roman" panose="02020603050405020304" pitchFamily="18" charset="0"/>
                <a:cs typeface="Times New Roman" panose="02020603050405020304" pitchFamily="18" charset="0"/>
              </a:rPr>
              <a:t>References</a:t>
            </a:r>
            <a:endParaRPr lang="en-IN" sz="2400" b="1">
              <a:solidFill>
                <a:schemeClr val="tx1"/>
              </a:solidFill>
              <a:latin typeface="Times New Roman" panose="02020603050405020304" pitchFamily="18" charset="0"/>
              <a:cs typeface="Times New Roman" panose="02020603050405020304" pitchFamily="18" charset="0"/>
            </a:endParaRPr>
          </a:p>
          <a:p>
            <a:endParaRPr lang="en-IN" sz="2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87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76250" y="640823"/>
            <a:ext cx="2563994" cy="5583148"/>
          </a:xfrm>
        </p:spPr>
        <p:txBody>
          <a:bodyPr anchor="ctr">
            <a:normAutofit/>
          </a:bodyPr>
          <a:lstStyle/>
          <a:p>
            <a:r>
              <a:rPr lang="en-US" sz="4300"/>
              <a:t>PROBLEM STATMENT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1">
            <a:extLst>
              <a:ext uri="{FF2B5EF4-FFF2-40B4-BE49-F238E27FC236}">
                <a16:creationId xmlns:a16="http://schemas.microsoft.com/office/drawing/2014/main" id="{9DA4786A-224C-2B64-3392-9F8338214FC1}"/>
              </a:ext>
            </a:extLst>
          </p:cNvPr>
          <p:cNvGraphicFramePr>
            <a:graphicFrameLocks noGrp="1"/>
          </p:cNvGraphicFramePr>
          <p:nvPr>
            <p:ph idx="1"/>
            <p:extLst>
              <p:ext uri="{D42A27DB-BD31-4B8C-83A1-F6EECF244321}">
                <p14:modId xmlns:p14="http://schemas.microsoft.com/office/powerpoint/2010/main" val="784290206"/>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93290093"/>
              </p:ext>
            </p:extLst>
          </p:nvPr>
        </p:nvGraphicFramePr>
        <p:xfrm>
          <a:off x="0" y="0"/>
          <a:ext cx="9143999" cy="7429964"/>
        </p:xfrm>
        <a:graphic>
          <a:graphicData uri="http://schemas.openxmlformats.org/drawingml/2006/table">
            <a:tbl>
              <a:tblPr firstRow="1" bandRow="1">
                <a:tableStyleId>{5C22544A-7EE6-4342-B048-85BDC9FD1C3A}</a:tableStyleId>
              </a:tblPr>
              <a:tblGrid>
                <a:gridCol w="2226365">
                  <a:extLst>
                    <a:ext uri="{9D8B030D-6E8A-4147-A177-3AD203B41FA5}">
                      <a16:colId xmlns:a16="http://schemas.microsoft.com/office/drawing/2014/main" val="20000"/>
                    </a:ext>
                  </a:extLst>
                </a:gridCol>
                <a:gridCol w="1192695">
                  <a:extLst>
                    <a:ext uri="{9D8B030D-6E8A-4147-A177-3AD203B41FA5}">
                      <a16:colId xmlns:a16="http://schemas.microsoft.com/office/drawing/2014/main" val="20001"/>
                    </a:ext>
                  </a:extLst>
                </a:gridCol>
                <a:gridCol w="5724939">
                  <a:extLst>
                    <a:ext uri="{9D8B030D-6E8A-4147-A177-3AD203B41FA5}">
                      <a16:colId xmlns:a16="http://schemas.microsoft.com/office/drawing/2014/main" val="20002"/>
                    </a:ext>
                  </a:extLst>
                </a:gridCol>
              </a:tblGrid>
              <a:tr h="13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lvl="0" indent="0" algn="l">
                        <a:lnSpc>
                          <a:spcPct val="100000"/>
                        </a:lnSpc>
                        <a:spcBef>
                          <a:spcPts val="0"/>
                        </a:spcBef>
                        <a:spcAft>
                          <a:spcPts val="0"/>
                        </a:spcAft>
                        <a:buNone/>
                      </a:pPr>
                      <a:r>
                        <a:rPr lang="en-US" sz="1600" b="0" i="0" u="none" strike="noStrike" kern="1200" baseline="0" noProof="0">
                          <a:solidFill>
                            <a:srgbClr val="000000"/>
                          </a:solidFill>
                          <a:latin typeface="Times New Roman"/>
                        </a:rPr>
                        <a:t>Motion-sensor cameras in natural habitats offer the opportunity to inexpensively and unobtrusively gather vast amounts of data on animals in the wild. </a:t>
                      </a:r>
                      <a:endParaRPr lang="en-US"/>
                    </a:p>
                    <a:p>
                      <a:pPr marL="0" marR="0" lvl="0" indent="0" algn="l">
                        <a:lnSpc>
                          <a:spcPct val="100000"/>
                        </a:lnSpc>
                        <a:spcBef>
                          <a:spcPts val="0"/>
                        </a:spcBef>
                        <a:spcAft>
                          <a:spcPts val="0"/>
                        </a:spcAft>
                        <a:buNone/>
                      </a:pPr>
                      <a:r>
                        <a:rPr lang="en-US" sz="1600" b="0" i="0" u="none" strike="noStrike" kern="1200" baseline="0" noProof="0">
                          <a:solidFill>
                            <a:srgbClr val="FF0000"/>
                          </a:solidFill>
                          <a:latin typeface="Times New Roman"/>
                        </a:rPr>
                        <a:t>A key obstacle to harnessing their potential is the great cost of having humans analyze each image.</a:t>
                      </a:r>
                      <a:endParaRPr kumimoji="0" lang="en-US">
                        <a:solidFill>
                          <a:srgbClr val="FF0000"/>
                        </a:solidFill>
                      </a:endParaRPr>
                    </a:p>
                  </a:txBody>
                  <a:tcPr>
                    <a:solidFill>
                      <a:schemeClr val="bg2"/>
                    </a:solidFill>
                  </a:tcPr>
                </a:tc>
                <a:extLst>
                  <a:ext uri="{0D108BD9-81ED-4DB2-BD59-A6C34878D82A}">
                    <a16:rowId xmlns:a16="http://schemas.microsoft.com/office/drawing/2014/main" val="10000"/>
                  </a:ext>
                </a:extLst>
              </a:tr>
              <a:tr h="1112520">
                <a:tc rowSpan="5">
                  <a:txBody>
                    <a:bodyPr/>
                    <a:lstStyle/>
                    <a:p>
                      <a:pPr marL="0" lvl="0" indent="0" algn="l">
                        <a:lnSpc>
                          <a:spcPct val="100000"/>
                        </a:lnSpc>
                        <a:buNone/>
                      </a:pPr>
                      <a:r>
                        <a:rPr lang="en-IN" sz="1600" b="0" i="0" u="none" strike="noStrike" baseline="0" noProof="0">
                          <a:solidFill>
                            <a:srgbClr val="000000"/>
                          </a:solidFill>
                          <a:latin typeface="Times New Roman"/>
                        </a:rPr>
                        <a:t>Automatically identifying, counting, and describing wild animals in camera-trap images with deep learning</a:t>
                      </a:r>
                      <a:endParaRPr lang="en-US"/>
                    </a:p>
                    <a:p>
                      <a:pPr lvl="0" algn="l">
                        <a:lnSpc>
                          <a:spcPct val="100000"/>
                        </a:lnSpc>
                        <a:buNone/>
                      </a:pPr>
                      <a:endParaRPr lang="en-IN" sz="1600">
                        <a:latin typeface="Times New Roman"/>
                        <a:cs typeface="Times New Roman"/>
                      </a:endParaRPr>
                    </a:p>
                    <a:p>
                      <a:pPr lvl="0" algn="l">
                        <a:lnSpc>
                          <a:spcPct val="100000"/>
                        </a:lnSpc>
                        <a:buNone/>
                      </a:pPr>
                      <a:endParaRPr lang="en-IN" sz="1600">
                        <a:latin typeface="Times New Roman"/>
                        <a:cs typeface="Times New Roman"/>
                      </a:endParaRPr>
                    </a:p>
                    <a:p>
                      <a:pPr lvl="0" algn="l">
                        <a:lnSpc>
                          <a:spcPct val="100000"/>
                        </a:lnSpc>
                        <a:buNone/>
                      </a:pPr>
                      <a:r>
                        <a:rPr lang="en-IN" sz="1600" b="0" i="0" u="none" strike="noStrike" baseline="0" noProof="0">
                          <a:solidFill>
                            <a:srgbClr val="000000"/>
                          </a:solidFill>
                          <a:latin typeface="Times New Roman"/>
                        </a:rPr>
                        <a:t>Mohammad Sadegh </a:t>
                      </a:r>
                      <a:r>
                        <a:rPr lang="en-IN" sz="1600" b="0" i="0" u="none" strike="noStrike" baseline="0" noProof="0" err="1">
                          <a:solidFill>
                            <a:srgbClr val="000000"/>
                          </a:solidFill>
                          <a:latin typeface="Times New Roman"/>
                        </a:rPr>
                        <a:t>Norouzzadeh</a:t>
                      </a:r>
                      <a:r>
                        <a:rPr lang="en-IN" sz="1600" b="0" i="0" u="none" strike="noStrike" baseline="0" noProof="0">
                          <a:solidFill>
                            <a:srgbClr val="000000"/>
                          </a:solidFill>
                          <a:latin typeface="Times New Roman"/>
                        </a:rPr>
                        <a:t>, Anh Nguyen, Margaret Kosmala, Alexandra Swanson, Meredith S. Palmer, Craig Packer, and Jeff Clune</a:t>
                      </a:r>
                      <a:endParaRPr lang="en-IN"/>
                    </a:p>
                    <a:p>
                      <a:pPr lvl="0" algn="l">
                        <a:lnSpc>
                          <a:spcPct val="100000"/>
                        </a:lnSpc>
                        <a:buNone/>
                      </a:pPr>
                      <a:endParaRPr lang="en-US" sz="1800" b="0" i="0" u="none" strike="noStrike" noProof="0"/>
                    </a:p>
                    <a:p>
                      <a:pPr lvl="0" algn="l">
                        <a:lnSpc>
                          <a:spcPct val="100000"/>
                        </a:lnSpc>
                        <a:buNone/>
                      </a:pPr>
                      <a:r>
                        <a:rPr lang="en-US" sz="1800" b="0" i="0" u="none" strike="noStrike" noProof="0"/>
                        <a:t>Published: </a:t>
                      </a:r>
                      <a:r>
                        <a:rPr lang="en-IN" sz="1800" b="0" i="0" u="none" strike="noStrike" noProof="0">
                          <a:latin typeface="Calibri"/>
                        </a:rPr>
                        <a:t>June 5, 2018</a:t>
                      </a:r>
                      <a:endParaRPr lang="en-IN"/>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buNone/>
                      </a:pPr>
                      <a:r>
                        <a:rPr lang="en-IN" sz="1600" b="0" i="0" u="none" strike="noStrike" baseline="0" noProof="0">
                          <a:solidFill>
                            <a:srgbClr val="000000"/>
                          </a:solidFill>
                          <a:effectLst/>
                          <a:latin typeface="Times New Roman"/>
                        </a:rPr>
                        <a:t>They harness deep learning, a state-of-the-art machine-learning technology when classifying images, </a:t>
                      </a:r>
                      <a:r>
                        <a:rPr lang="en-IN" sz="1600" b="0" i="0" u="none" strike="noStrike" baseline="0" noProof="0">
                          <a:solidFill>
                            <a:srgbClr val="FF0000"/>
                          </a:solidFill>
                          <a:effectLst/>
                          <a:latin typeface="Times New Roman"/>
                        </a:rPr>
                        <a:t>the machine is trained with many pairs of images and their corresponding labels, where the image is the input and its correct label (e.g., “buffalo”)</a:t>
                      </a:r>
                      <a:r>
                        <a:rPr lang="en-IN" sz="1600" b="0" i="0" u="none" strike="noStrike" baseline="0" noProof="0">
                          <a:solidFill>
                            <a:srgbClr val="000000"/>
                          </a:solidFill>
                          <a:effectLst/>
                          <a:latin typeface="Times New Roman"/>
                        </a:rPr>
                        <a:t> is the output.</a:t>
                      </a:r>
                      <a:endParaRPr lang="en-IN"/>
                    </a:p>
                  </a:txBody>
                  <a:tcPr marL="68580" marR="68580" marT="0" marB="0"/>
                </a:tc>
                <a:extLst>
                  <a:ext uri="{0D108BD9-81ED-4DB2-BD59-A6C34878D82A}">
                    <a16:rowId xmlns:a16="http://schemas.microsoft.com/office/drawing/2014/main" val="10001"/>
                  </a:ext>
                </a:extLst>
              </a:tr>
              <a:tr h="1020005">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lgn="l">
                        <a:lnSpc>
                          <a:spcPct val="100000"/>
                        </a:lnSpc>
                        <a:buNone/>
                      </a:pPr>
                      <a:r>
                        <a:rPr lang="en-IN" sz="1600" b="0" i="0" u="none" strike="noStrike" baseline="0" noProof="0">
                          <a:solidFill>
                            <a:srgbClr val="000000"/>
                          </a:solidFill>
                          <a:latin typeface="Times New Roman"/>
                        </a:rPr>
                        <a:t>when classifying images, the machine is trained with many pairs of images and their corresponding labels, </a:t>
                      </a:r>
                      <a:r>
                        <a:rPr lang="en-IN" sz="1600" b="0" i="0" u="none" strike="noStrike" baseline="0" noProof="0">
                          <a:solidFill>
                            <a:srgbClr val="FF0000"/>
                          </a:solidFill>
                          <a:latin typeface="Times New Roman"/>
                        </a:rPr>
                        <a:t>where the image is the input and its correct label (e.g., “buffalo”) is the outpu</a:t>
                      </a:r>
                      <a:r>
                        <a:rPr lang="en-IN" sz="1600" b="0" i="0" u="none" strike="noStrike" baseline="0" noProof="0">
                          <a:solidFill>
                            <a:srgbClr val="000000"/>
                          </a:solidFill>
                          <a:latin typeface="Times New Roman"/>
                        </a:rPr>
                        <a:t>t</a:t>
                      </a:r>
                      <a:endParaRPr lang="en-US"/>
                    </a:p>
                  </a:txBody>
                  <a:tcPr/>
                </a:tc>
                <a:extLst>
                  <a:ext uri="{0D108BD9-81ED-4DB2-BD59-A6C34878D82A}">
                    <a16:rowId xmlns:a16="http://schemas.microsoft.com/office/drawing/2014/main" val="10002"/>
                  </a:ext>
                </a:extLst>
              </a:tr>
              <a:tr h="1114159">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lvl="0" algn="l">
                        <a:lnSpc>
                          <a:spcPct val="100000"/>
                        </a:lnSpc>
                        <a:buNone/>
                      </a:pPr>
                      <a:r>
                        <a:rPr lang="en-US" sz="1600" b="0" i="0" u="none" strike="noStrike" baseline="0" noProof="0">
                          <a:solidFill>
                            <a:srgbClr val="000000"/>
                          </a:solidFill>
                          <a:latin typeface="Times New Roman"/>
                        </a:rPr>
                        <a:t>A general algorithm that learns features automatically can </a:t>
                      </a:r>
                      <a:r>
                        <a:rPr lang="en-US" sz="1600" b="0" i="0" u="none" strike="noStrike" baseline="0" noProof="0">
                          <a:solidFill>
                            <a:srgbClr val="FF0000"/>
                          </a:solidFill>
                          <a:latin typeface="Times New Roman"/>
                        </a:rPr>
                        <a:t>improve performance on very different types of data , increasing the impact of the approach</a:t>
                      </a:r>
                    </a:p>
                    <a:p>
                      <a:pPr lvl="0" algn="l">
                        <a:lnSpc>
                          <a:spcPct val="100000"/>
                        </a:lnSpc>
                        <a:buNone/>
                      </a:pPr>
                      <a:endParaRPr lang="en-US" sz="1600" b="0" i="0" u="none" strike="noStrike" baseline="0" noProof="0">
                        <a:solidFill>
                          <a:srgbClr val="000000"/>
                        </a:solidFill>
                        <a:latin typeface="Times New Roman"/>
                      </a:endParaRPr>
                    </a:p>
                  </a:txBody>
                  <a:tcPr/>
                </a:tc>
                <a:extLst>
                  <a:ext uri="{0D108BD9-81ED-4DB2-BD59-A6C34878D82A}">
                    <a16:rowId xmlns:a16="http://schemas.microsoft.com/office/drawing/2014/main" val="10003"/>
                  </a:ext>
                </a:extLst>
              </a:tr>
              <a:tr h="1310640">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marL="0" marR="0" indent="0" algn="l" rtl="0" eaLnBrk="1" fontAlgn="auto" latinLnBrk="0" hangingPunct="1">
                        <a:lnSpc>
                          <a:spcPct val="100000"/>
                        </a:lnSpc>
                        <a:spcBef>
                          <a:spcPts val="0"/>
                        </a:spcBef>
                        <a:spcAft>
                          <a:spcPts val="0"/>
                        </a:spcAft>
                        <a:buClrTx/>
                        <a:buSzTx/>
                        <a:buFontTx/>
                        <a:buNone/>
                      </a:pPr>
                      <a:r>
                        <a:rPr lang="en-US" sz="1600" b="0">
                          <a:latin typeface="Times New Roman"/>
                          <a:cs typeface="Times New Roman"/>
                        </a:rPr>
                        <a:t>Need to use a</a:t>
                      </a:r>
                      <a:r>
                        <a:rPr lang="en-US" sz="1600" b="0">
                          <a:solidFill>
                            <a:srgbClr val="FF0000"/>
                          </a:solidFill>
                          <a:latin typeface="Times New Roman"/>
                          <a:cs typeface="Times New Roman"/>
                        </a:rPr>
                        <a:t> lot of data</a:t>
                      </a:r>
                      <a:r>
                        <a:rPr lang="en-US" sz="1600" b="0">
                          <a:latin typeface="Times New Roman"/>
                          <a:cs typeface="Times New Roman"/>
                        </a:rPr>
                        <a:t> to teach the model to accurately identify the animals.</a:t>
                      </a:r>
                    </a:p>
                    <a:p>
                      <a:pPr marL="0" marR="0" lvl="0" indent="0" algn="l">
                        <a:lnSpc>
                          <a:spcPct val="100000"/>
                        </a:lnSpc>
                        <a:spcBef>
                          <a:spcPts val="0"/>
                        </a:spcBef>
                        <a:spcAft>
                          <a:spcPts val="0"/>
                        </a:spcAft>
                        <a:buClrTx/>
                        <a:buSzTx/>
                        <a:buFontTx/>
                        <a:buNone/>
                      </a:pPr>
                      <a:r>
                        <a:rPr lang="en-US" sz="1600" b="0">
                          <a:latin typeface="Times New Roman"/>
                          <a:cs typeface="Times New Roman"/>
                        </a:rPr>
                        <a:t>Some </a:t>
                      </a:r>
                      <a:r>
                        <a:rPr lang="en-US" sz="1600" b="0">
                          <a:solidFill>
                            <a:srgbClr val="FF0000"/>
                          </a:solidFill>
                          <a:latin typeface="Times New Roman"/>
                          <a:cs typeface="Times New Roman"/>
                        </a:rPr>
                        <a:t>species cannot be identified</a:t>
                      </a:r>
                      <a:r>
                        <a:rPr lang="en-US" sz="1600" b="0">
                          <a:latin typeface="Times New Roman"/>
                          <a:cs typeface="Times New Roman"/>
                        </a:rPr>
                        <a:t> accurately.</a:t>
                      </a:r>
                    </a:p>
                    <a:p>
                      <a:pPr marL="0" marR="0" lvl="0" indent="0" algn="l">
                        <a:lnSpc>
                          <a:spcPct val="100000"/>
                        </a:lnSpc>
                        <a:spcBef>
                          <a:spcPts val="0"/>
                        </a:spcBef>
                        <a:spcAft>
                          <a:spcPts val="0"/>
                        </a:spcAft>
                        <a:buClrTx/>
                        <a:buSzTx/>
                        <a:buFontTx/>
                        <a:buNone/>
                      </a:pPr>
                      <a:endParaRPr lang="en-US" sz="1600" b="0">
                        <a:latin typeface="Times New Roman"/>
                        <a:cs typeface="Times New Roman"/>
                      </a:endParaRPr>
                    </a:p>
                    <a:p>
                      <a:pPr algn="l">
                        <a:lnSpc>
                          <a:spcPct val="100000"/>
                        </a:lnSpc>
                      </a:pPr>
                      <a:endParaRPr lang="en-IN" sz="160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109846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marL="0" marR="0" lvl="0" indent="0" algn="just">
                        <a:lnSpc>
                          <a:spcPct val="100000"/>
                        </a:lnSpc>
                        <a:spcBef>
                          <a:spcPts val="0"/>
                        </a:spcBef>
                        <a:spcAft>
                          <a:spcPts val="0"/>
                        </a:spcAft>
                        <a:buNone/>
                      </a:pPr>
                      <a:r>
                        <a:rPr lang="en-IN" sz="1600" b="0" i="0" u="none" strike="noStrike" baseline="0" noProof="0">
                          <a:solidFill>
                            <a:schemeClr val="tx1"/>
                          </a:solidFill>
                          <a:latin typeface="Times New Roman"/>
                        </a:rPr>
                        <a:t>In 97.5% of images, it correctly listed one of the species present, providing useful information, but the impact of missing the other species should be kept in mind and will depend on the use case. However,</a:t>
                      </a:r>
                      <a:r>
                        <a:rPr lang="en-IN" sz="1600" b="0" i="0" u="none" strike="noStrike" baseline="0" noProof="0">
                          <a:solidFill>
                            <a:srgbClr val="FF0000"/>
                          </a:solidFill>
                          <a:latin typeface="Times New Roman"/>
                        </a:rPr>
                        <a:t> one could train networks to list multiple species via a variety of more sophisticated deep-learning techniques, a profitable area for future research.</a:t>
                      </a:r>
                      <a:endParaRPr lang="en-US">
                        <a:solidFill>
                          <a:srgbClr val="FF000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6232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08573773"/>
              </p:ext>
            </p:extLst>
          </p:nvPr>
        </p:nvGraphicFramePr>
        <p:xfrm>
          <a:off x="0" y="106718"/>
          <a:ext cx="9143996" cy="7305233"/>
        </p:xfrm>
        <a:graphic>
          <a:graphicData uri="http://schemas.openxmlformats.org/drawingml/2006/table">
            <a:tbl>
              <a:tblPr firstRow="1" bandRow="1">
                <a:tableStyleId>{5C22544A-7EE6-4342-B048-85BDC9FD1C3A}</a:tableStyleId>
              </a:tblPr>
              <a:tblGrid>
                <a:gridCol w="2226364">
                  <a:extLst>
                    <a:ext uri="{9D8B030D-6E8A-4147-A177-3AD203B41FA5}">
                      <a16:colId xmlns:a16="http://schemas.microsoft.com/office/drawing/2014/main" val="20000"/>
                    </a:ext>
                  </a:extLst>
                </a:gridCol>
                <a:gridCol w="1245427">
                  <a:extLst>
                    <a:ext uri="{9D8B030D-6E8A-4147-A177-3AD203B41FA5}">
                      <a16:colId xmlns:a16="http://schemas.microsoft.com/office/drawing/2014/main" val="20001"/>
                    </a:ext>
                  </a:extLst>
                </a:gridCol>
                <a:gridCol w="5672205">
                  <a:extLst>
                    <a:ext uri="{9D8B030D-6E8A-4147-A177-3AD203B41FA5}">
                      <a16:colId xmlns:a16="http://schemas.microsoft.com/office/drawing/2014/main" val="20002"/>
                    </a:ext>
                  </a:extLst>
                </a:gridCol>
              </a:tblGrid>
              <a:tr h="1264211">
                <a:tc>
                  <a:txBody>
                    <a:bodyPr/>
                    <a:lstStyle/>
                    <a:p>
                      <a:pPr marL="0" marR="0" lvl="0" indent="0" algn="ctr">
                        <a:lnSpc>
                          <a:spcPct val="100000"/>
                        </a:lnSpc>
                        <a:spcBef>
                          <a:spcPts val="0"/>
                        </a:spcBef>
                        <a:spcAft>
                          <a:spcPts val="0"/>
                        </a:spcAft>
                        <a:buNone/>
                      </a:pPr>
                      <a:endParaRPr lang="en-IN" sz="1600" b="1" i="0" u="none" strike="noStrike" noProof="0">
                        <a:solidFill>
                          <a:srgbClr val="FF0000"/>
                        </a:solidFill>
                        <a:effectLst/>
                        <a:latin typeface="Times New Roman"/>
                      </a:endParaRPr>
                    </a:p>
                    <a:p>
                      <a:pPr marL="0" marR="0" lvl="0" indent="0" algn="ctr">
                        <a:lnSpc>
                          <a:spcPct val="100000"/>
                        </a:lnSpc>
                        <a:spcBef>
                          <a:spcPts val="0"/>
                        </a:spcBef>
                        <a:spcAft>
                          <a:spcPts val="0"/>
                        </a:spcAft>
                        <a:buNone/>
                      </a:pPr>
                      <a:r>
                        <a:rPr lang="en-IN" sz="1600" b="1" i="0" u="none" strike="noStrike" noProof="0">
                          <a:solidFill>
                            <a:srgbClr val="FF0000"/>
                          </a:solidFill>
                          <a:effectLst/>
                          <a:latin typeface="Times New Roman"/>
                        </a:rPr>
                        <a:t>Literature Survey</a:t>
                      </a:r>
                      <a:endParaRPr lang="en-IN" sz="1600" b="1" i="0" u="none" strike="noStrike" noProof="0">
                        <a:effectLst/>
                      </a:endParaRPr>
                    </a:p>
                    <a:p>
                      <a:pPr marL="0" marR="0" lvl="0" indent="0" algn="ctr">
                        <a:lnSpc>
                          <a:spcPct val="100000"/>
                        </a:lnSpc>
                        <a:spcBef>
                          <a:spcPts val="0"/>
                        </a:spcBef>
                        <a:spcAft>
                          <a:spcPts val="0"/>
                        </a:spcAft>
                        <a:buNone/>
                      </a:pPr>
                      <a:r>
                        <a:rPr lang="en-IN" sz="1600" b="1" i="0" u="none" strike="noStrike" noProof="0">
                          <a:solidFill>
                            <a:schemeClr val="tx1"/>
                          </a:solidFill>
                          <a:effectLst/>
                          <a:latin typeface="Times New Roman"/>
                        </a:rPr>
                        <a:t>TITLE AND AUTHOR</a:t>
                      </a:r>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lvl="0" indent="0" algn="l">
                        <a:lnSpc>
                          <a:spcPct val="100000"/>
                        </a:lnSpc>
                        <a:spcBef>
                          <a:spcPts val="0"/>
                        </a:spcBef>
                        <a:spcAft>
                          <a:spcPts val="0"/>
                        </a:spcAft>
                        <a:buNone/>
                      </a:pPr>
                      <a:r>
                        <a:rPr lang="en-US" sz="1400" b="0" i="0" u="none" strike="noStrike" kern="1200" noProof="0">
                          <a:solidFill>
                            <a:schemeClr val="tx1"/>
                          </a:solidFill>
                        </a:rPr>
                        <a:t>Animal recognition and classification is an important area which has not been discussed rapidly.  </a:t>
                      </a:r>
                      <a:r>
                        <a:rPr lang="en-US" sz="1400" b="0" i="0" u="none" strike="noStrike" kern="1200" noProof="0">
                          <a:solidFill>
                            <a:schemeClr val="tx1"/>
                          </a:solidFill>
                          <a:latin typeface="Calibri"/>
                        </a:rPr>
                        <a:t>Also, as all objects, they may appear under different illumination conditions, viewpoints and scales. </a:t>
                      </a:r>
                      <a:r>
                        <a:rPr lang="en-US" sz="1400" b="0" i="0" u="none" strike="noStrike" kern="1200" noProof="0">
                          <a:solidFill>
                            <a:srgbClr val="FF0000"/>
                          </a:solidFill>
                          <a:latin typeface="Calibri"/>
                        </a:rPr>
                        <a:t>There are attempts to apply recognition methods on images of animals</a:t>
                      </a:r>
                      <a:r>
                        <a:rPr lang="en-US" sz="1400" b="0" i="0" u="none" strike="noStrike" kern="1200" noProof="0">
                          <a:solidFill>
                            <a:schemeClr val="tx1"/>
                          </a:solidFill>
                          <a:latin typeface="Calibri"/>
                        </a:rPr>
                        <a:t>, but the specific problem of animal categorization has recently attracted limited interest.</a:t>
                      </a:r>
                      <a:endParaRPr kumimoji="0" lang="en-US" sz="1400">
                        <a:solidFill>
                          <a:schemeClr val="tx1"/>
                        </a:solidFill>
                      </a:endParaRPr>
                    </a:p>
                  </a:txBody>
                  <a:tcPr>
                    <a:solidFill>
                      <a:schemeClr val="bg2"/>
                    </a:solidFill>
                  </a:tcPr>
                </a:tc>
                <a:extLst>
                  <a:ext uri="{0D108BD9-81ED-4DB2-BD59-A6C34878D82A}">
                    <a16:rowId xmlns:a16="http://schemas.microsoft.com/office/drawing/2014/main" val="10000"/>
                  </a:ext>
                </a:extLst>
              </a:tr>
              <a:tr h="1407465">
                <a:tc rowSpan="5">
                  <a:txBody>
                    <a:bodyPr/>
                    <a:lstStyle/>
                    <a:p>
                      <a:pPr lvl="0" algn="l">
                        <a:lnSpc>
                          <a:spcPct val="100000"/>
                        </a:lnSpc>
                        <a:spcBef>
                          <a:spcPts val="0"/>
                        </a:spcBef>
                        <a:spcAft>
                          <a:spcPts val="0"/>
                        </a:spcAft>
                        <a:buNone/>
                      </a:pPr>
                      <a:r>
                        <a:rPr lang="en-IN" b="0" i="0"/>
                        <a:t>Animal classification using facial images with score-level fusion</a:t>
                      </a:r>
                      <a:endParaRPr lang="en-US" b="0"/>
                    </a:p>
                    <a:p>
                      <a:pPr lvl="0" algn="l">
                        <a:lnSpc>
                          <a:spcPct val="100000"/>
                        </a:lnSpc>
                        <a:buNone/>
                      </a:pPr>
                      <a:endParaRPr lang="en-IN" sz="1600" b="0" i="0" u="none" strike="noStrike" noProof="0">
                        <a:latin typeface="Calibri"/>
                      </a:endParaRPr>
                    </a:p>
                    <a:p>
                      <a:pPr lvl="0" algn="l">
                        <a:lnSpc>
                          <a:spcPct val="100000"/>
                        </a:lnSpc>
                        <a:buNone/>
                      </a:pPr>
                      <a:endParaRPr lang="en-IN" sz="1600" b="0" i="0" u="none" strike="noStrike" noProof="0">
                        <a:latin typeface="Calibri"/>
                      </a:endParaRPr>
                    </a:p>
                    <a:p>
                      <a:pPr lvl="0" algn="l">
                        <a:lnSpc>
                          <a:spcPct val="100000"/>
                        </a:lnSpc>
                        <a:buNone/>
                      </a:pPr>
                      <a:r>
                        <a:rPr lang="en-IN" sz="1600" b="0" i="0" u="none" strike="noStrike" noProof="0">
                          <a:latin typeface="Calibri"/>
                        </a:rPr>
                        <a:t>Authors:</a:t>
                      </a:r>
                    </a:p>
                    <a:p>
                      <a:pPr lvl="0" algn="l">
                        <a:lnSpc>
                          <a:spcPct val="100000"/>
                        </a:lnSpc>
                        <a:buNone/>
                      </a:pPr>
                      <a:r>
                        <a:rPr lang="en-IN" sz="1600" b="0" i="0" u="none" strike="noStrike" noProof="0">
                          <a:latin typeface="Calibri"/>
                        </a:rPr>
                        <a:t>Shahram </a:t>
                      </a:r>
                      <a:r>
                        <a:rPr lang="en-IN" sz="1600" b="0" i="0" u="none" strike="noStrike" noProof="0" err="1">
                          <a:latin typeface="Calibri"/>
                        </a:rPr>
                        <a:t>Taheri,Önsen</a:t>
                      </a:r>
                      <a:r>
                        <a:rPr lang="en-IN" sz="1600" b="0" i="0" u="none" strike="noStrike" noProof="0">
                          <a:latin typeface="Calibri"/>
                        </a:rPr>
                        <a:t> Toygar</a:t>
                      </a:r>
                      <a:endParaRPr lang="en-US"/>
                    </a:p>
                    <a:p>
                      <a:pPr lvl="0" algn="l">
                        <a:lnSpc>
                          <a:spcPct val="100000"/>
                        </a:lnSpc>
                        <a:buNone/>
                      </a:pPr>
                      <a:endParaRPr lang="en-US" sz="1800" b="0" i="0" u="none" strike="noStrike" noProof="0">
                        <a:latin typeface="Calibri"/>
                      </a:endParaRPr>
                    </a:p>
                    <a:p>
                      <a:pPr lvl="0" algn="l">
                        <a:lnSpc>
                          <a:spcPct val="100000"/>
                        </a:lnSpc>
                        <a:buNone/>
                      </a:pPr>
                      <a:r>
                        <a:rPr lang="en-US" sz="1800" b="0" i="0" u="none" strike="noStrike" noProof="0">
                          <a:latin typeface="Calibri"/>
                        </a:rPr>
                        <a:t>Published: 21 March 2018</a:t>
                      </a:r>
                      <a:endParaRPr lang="en-US"/>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Aft>
                          <a:spcPts val="0"/>
                        </a:spcAft>
                        <a:buNone/>
                      </a:pPr>
                      <a:r>
                        <a:rPr lang="en-IN" sz="1400" b="0" i="0" u="none" strike="noStrike" noProof="0">
                          <a:effectLst/>
                        </a:rPr>
                        <a:t>This  approach combines the extracted features from different methods and concatenates them to build a more powerful feature vector.  </a:t>
                      </a:r>
                      <a:r>
                        <a:rPr lang="en-IN" sz="1400" b="0" i="0" u="none" strike="noStrike" noProof="0">
                          <a:solidFill>
                            <a:srgbClr val="FF0000"/>
                          </a:solidFill>
                          <a:effectLst/>
                        </a:rPr>
                        <a:t>Instead of using complex representation, the information is consolidated from different classifiers and a decision is made according to it. This method is known as score-level fusion.</a:t>
                      </a:r>
                      <a:endParaRPr lang="en-US" sz="1400">
                        <a:solidFill>
                          <a:srgbClr val="FF0000"/>
                        </a:solidFill>
                      </a:endParaRPr>
                    </a:p>
                  </a:txBody>
                  <a:tcPr marL="68580" marR="68580" marT="0" marB="0"/>
                </a:tc>
                <a:extLst>
                  <a:ext uri="{0D108BD9-81ED-4DB2-BD59-A6C34878D82A}">
                    <a16:rowId xmlns:a16="http://schemas.microsoft.com/office/drawing/2014/main" val="10001"/>
                  </a:ext>
                </a:extLst>
              </a:tr>
              <a:tr h="1203960">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lgn="l">
                        <a:lnSpc>
                          <a:spcPct val="100000"/>
                        </a:lnSpc>
                        <a:buNone/>
                      </a:pPr>
                      <a:r>
                        <a:rPr lang="en-IN" sz="1600" b="0" i="0" u="none" strike="noStrike" noProof="0"/>
                        <a:t>The match scores contain the richest information about the input pattern. Additionally, it is relatively easy to access and combine the </a:t>
                      </a:r>
                      <a:r>
                        <a:rPr lang="en-IN" sz="1600" b="0" i="0" u="none" strike="noStrike" noProof="0">
                          <a:solidFill>
                            <a:srgbClr val="FF0000"/>
                          </a:solidFill>
                        </a:rPr>
                        <a:t>scores generated by different biometric matchers. Score-level fusion has been used in many research studies. </a:t>
                      </a:r>
                      <a:endParaRPr lang="en-US">
                        <a:solidFill>
                          <a:srgbClr val="FF0000"/>
                        </a:solidFill>
                      </a:endParaRPr>
                    </a:p>
                  </a:txBody>
                  <a:tcPr/>
                </a:tc>
                <a:extLst>
                  <a:ext uri="{0D108BD9-81ED-4DB2-BD59-A6C34878D82A}">
                    <a16:rowId xmlns:a16="http://schemas.microsoft.com/office/drawing/2014/main" val="10002"/>
                  </a:ext>
                </a:extLst>
              </a:tr>
              <a:tr h="685552">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marL="285750" lvl="0" indent="-285750" algn="l">
                        <a:lnSpc>
                          <a:spcPct val="100000"/>
                        </a:lnSpc>
                        <a:buFont typeface="Arial"/>
                        <a:buChar char="•"/>
                      </a:pPr>
                      <a:r>
                        <a:rPr lang="en-IN" sz="1600" b="0" i="0" u="none" strike="noStrike" noProof="0" dirty="0"/>
                        <a:t>Score-level fusion shows</a:t>
                      </a:r>
                      <a:r>
                        <a:rPr lang="en-IN" sz="1600" b="0" i="0" u="none" strike="noStrike" noProof="0" dirty="0">
                          <a:solidFill>
                            <a:srgbClr val="FF0000"/>
                          </a:solidFill>
                        </a:rPr>
                        <a:t> very good performance</a:t>
                      </a:r>
                      <a:r>
                        <a:rPr lang="en-IN" sz="1600" b="0" i="0" u="none" strike="noStrike" noProof="0" dirty="0"/>
                        <a:t> in multimodal biometric systems.</a:t>
                      </a:r>
                    </a:p>
                    <a:p>
                      <a:pPr marL="285750" lvl="0" indent="-285750" algn="l">
                        <a:lnSpc>
                          <a:spcPct val="100000"/>
                        </a:lnSpc>
                        <a:buFont typeface="Arial"/>
                        <a:buChar char="•"/>
                      </a:pPr>
                      <a:r>
                        <a:rPr lang="en-IN" sz="1600" b="0" i="0" u="none" strike="noStrike" noProof="0" dirty="0">
                          <a:latin typeface="Calibri"/>
                        </a:rPr>
                        <a:t>In a biometric recognition system, the </a:t>
                      </a:r>
                      <a:r>
                        <a:rPr lang="en-IN" sz="1600" b="0" i="0" u="none" strike="noStrike" noProof="0" dirty="0">
                          <a:solidFill>
                            <a:srgbClr val="FF0000"/>
                          </a:solidFill>
                          <a:latin typeface="Calibri"/>
                        </a:rPr>
                        <a:t>match score is a measure of similarity between the input and template biometric feature vectors.</a:t>
                      </a:r>
                    </a:p>
                  </a:txBody>
                  <a:tcPr/>
                </a:tc>
                <a:extLst>
                  <a:ext uri="{0D108BD9-81ED-4DB2-BD59-A6C34878D82A}">
                    <a16:rowId xmlns:a16="http://schemas.microsoft.com/office/drawing/2014/main" val="10003"/>
                  </a:ext>
                </a:extLst>
              </a:tr>
              <a:tr h="81457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marL="285750" lvl="0" indent="-285750" algn="l">
                        <a:lnSpc>
                          <a:spcPct val="100000"/>
                        </a:lnSpc>
                        <a:buFont typeface="Arial"/>
                        <a:buChar char="•"/>
                      </a:pPr>
                      <a:r>
                        <a:rPr lang="en-IN" sz="1600" b="0" i="0" u="none" strike="noStrike" noProof="0"/>
                        <a:t>The first approach constructs complex features which represents and discriminates sample images better but creating such a feature is </a:t>
                      </a:r>
                      <a:r>
                        <a:rPr lang="en-IN" sz="1600" b="0" i="0" u="none" strike="noStrike" noProof="0">
                          <a:solidFill>
                            <a:srgbClr val="FF0000"/>
                          </a:solidFill>
                        </a:rPr>
                        <a:t>complicated and it is problem dependent.</a:t>
                      </a:r>
                      <a:endParaRPr lang="en-US">
                        <a:solidFill>
                          <a:srgbClr val="FF0000"/>
                        </a:solidFill>
                      </a:endParaRPr>
                    </a:p>
                  </a:txBody>
                  <a:tcPr/>
                </a:tc>
                <a:extLst>
                  <a:ext uri="{0D108BD9-81ED-4DB2-BD59-A6C34878D82A}">
                    <a16:rowId xmlns:a16="http://schemas.microsoft.com/office/drawing/2014/main" val="10004"/>
                  </a:ext>
                </a:extLst>
              </a:tr>
              <a:tr h="105215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lvl="0" algn="just">
                        <a:lnSpc>
                          <a:spcPct val="100000"/>
                        </a:lnSpc>
                        <a:buNone/>
                      </a:pPr>
                      <a:r>
                        <a:rPr lang="en-IN" sz="1600" b="0" i="0" u="none" strike="noStrike" noProof="0" dirty="0"/>
                        <a:t> score-level fusion can be applied </a:t>
                      </a:r>
                      <a:r>
                        <a:rPr lang="en-IN" sz="1600" b="0" i="0" u="none" strike="noStrike" noProof="0" dirty="0">
                          <a:solidFill>
                            <a:srgbClr val="FF0000"/>
                          </a:solidFill>
                        </a:rPr>
                        <a:t>to other classification and recognition problems.</a:t>
                      </a:r>
                      <a:endParaRPr lang="en-US" dirty="0">
                        <a:solidFill>
                          <a:srgbClr val="FF000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521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65426979"/>
              </p:ext>
            </p:extLst>
          </p:nvPr>
        </p:nvGraphicFramePr>
        <p:xfrm>
          <a:off x="0" y="106718"/>
          <a:ext cx="9143997" cy="7244982"/>
        </p:xfrm>
        <a:graphic>
          <a:graphicData uri="http://schemas.openxmlformats.org/drawingml/2006/table">
            <a:tbl>
              <a:tblPr firstRow="1" bandRow="1">
                <a:tableStyleId>{5C22544A-7EE6-4342-B048-85BDC9FD1C3A}</a:tableStyleId>
              </a:tblPr>
              <a:tblGrid>
                <a:gridCol w="2226364">
                  <a:extLst>
                    <a:ext uri="{9D8B030D-6E8A-4147-A177-3AD203B41FA5}">
                      <a16:colId xmlns:a16="http://schemas.microsoft.com/office/drawing/2014/main" val="20000"/>
                    </a:ext>
                  </a:extLst>
                </a:gridCol>
                <a:gridCol w="1245427">
                  <a:extLst>
                    <a:ext uri="{9D8B030D-6E8A-4147-A177-3AD203B41FA5}">
                      <a16:colId xmlns:a16="http://schemas.microsoft.com/office/drawing/2014/main" val="20001"/>
                    </a:ext>
                  </a:extLst>
                </a:gridCol>
                <a:gridCol w="5672206">
                  <a:extLst>
                    <a:ext uri="{9D8B030D-6E8A-4147-A177-3AD203B41FA5}">
                      <a16:colId xmlns:a16="http://schemas.microsoft.com/office/drawing/2014/main" val="20002"/>
                    </a:ext>
                  </a:extLst>
                </a:gridCol>
              </a:tblGrid>
              <a:tr h="12642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lvl="0" indent="0" algn="l">
                        <a:lnSpc>
                          <a:spcPct val="100000"/>
                        </a:lnSpc>
                        <a:spcBef>
                          <a:spcPts val="0"/>
                        </a:spcBef>
                        <a:spcAft>
                          <a:spcPts val="0"/>
                        </a:spcAft>
                        <a:buNone/>
                      </a:pPr>
                      <a:r>
                        <a:rPr lang="en-US" sz="1600" b="0" i="0" u="none" strike="noStrike" kern="1200" noProof="0">
                          <a:solidFill>
                            <a:schemeClr val="tx1"/>
                          </a:solidFill>
                        </a:rPr>
                        <a:t>When it comes to animal classification,</a:t>
                      </a:r>
                      <a:r>
                        <a:rPr lang="en-US" sz="1600" b="0" i="0" u="none" strike="noStrike" kern="1200" noProof="0">
                          <a:solidFill>
                            <a:srgbClr val="FF0000"/>
                          </a:solidFill>
                        </a:rPr>
                        <a:t> the difficulties as well as challenging problems are not less than any other field of the recognition, while its application is limited</a:t>
                      </a:r>
                      <a:r>
                        <a:rPr lang="en-US" sz="1600" b="0" i="0" u="none" strike="noStrike" kern="1200" noProof="0">
                          <a:solidFill>
                            <a:schemeClr val="tx1"/>
                          </a:solidFill>
                        </a:rPr>
                        <a:t>. Although there are still places for application of this problems but not many people or publications dedicate to solve this</a:t>
                      </a:r>
                      <a:endParaRPr kumimoji="0" lang="en-US" sz="1600" b="0" i="0" u="none" strike="noStrike" kern="1200" noProof="0">
                        <a:solidFill>
                          <a:schemeClr val="tx1"/>
                        </a:solidFill>
                      </a:endParaRPr>
                    </a:p>
                  </a:txBody>
                  <a:tcPr>
                    <a:solidFill>
                      <a:schemeClr val="bg2"/>
                    </a:solidFill>
                  </a:tcPr>
                </a:tc>
                <a:extLst>
                  <a:ext uri="{0D108BD9-81ED-4DB2-BD59-A6C34878D82A}">
                    <a16:rowId xmlns:a16="http://schemas.microsoft.com/office/drawing/2014/main" val="10000"/>
                  </a:ext>
                </a:extLst>
              </a:tr>
              <a:tr h="1407465">
                <a:tc rowSpan="5">
                  <a:txBody>
                    <a:bodyPr/>
                    <a:lstStyle/>
                    <a:p>
                      <a:pPr lvl="0" algn="l">
                        <a:lnSpc>
                          <a:spcPct val="100000"/>
                        </a:lnSpc>
                        <a:buNone/>
                      </a:pPr>
                      <a:r>
                        <a:rPr lang="en-IN" sz="1600" b="0" i="0" u="none" strike="noStrike" noProof="0"/>
                        <a:t>ANIMAL CLASSIFICATION IN WILDLIFE THROUGH IMAGES USING STATISTICAL METHODS AND DECISION TREE</a:t>
                      </a:r>
                    </a:p>
                    <a:p>
                      <a:pPr lvl="0" algn="l">
                        <a:lnSpc>
                          <a:spcPct val="100000"/>
                        </a:lnSpc>
                        <a:buNone/>
                      </a:pPr>
                      <a:endParaRPr lang="en-IN" sz="1600" b="0" i="0" u="none" strike="noStrike" noProof="0"/>
                    </a:p>
                    <a:p>
                      <a:pPr lvl="0" algn="l">
                        <a:lnSpc>
                          <a:spcPct val="100000"/>
                        </a:lnSpc>
                        <a:buNone/>
                      </a:pPr>
                      <a:r>
                        <a:rPr lang="en-IN" sz="1600" b="0" i="0" u="none" strike="noStrike" noProof="0"/>
                        <a:t>Authors:</a:t>
                      </a:r>
                    </a:p>
                    <a:p>
                      <a:pPr lvl="0" algn="l">
                        <a:lnSpc>
                          <a:spcPct val="100000"/>
                        </a:lnSpc>
                        <a:buNone/>
                      </a:pPr>
                      <a:r>
                        <a:rPr lang="en-IN" sz="1600" b="0" i="0" u="none" strike="noStrike" noProof="0">
                          <a:latin typeface="Calibri"/>
                        </a:rPr>
                        <a:t>Muhammad Ahsan Nawaz , Vu </a:t>
                      </a:r>
                      <a:r>
                        <a:rPr lang="en-IN" sz="1600" b="0" i="0" u="none" strike="noStrike" noProof="0" err="1">
                          <a:latin typeface="Calibri"/>
                        </a:rPr>
                        <a:t>thanh</a:t>
                      </a:r>
                      <a:r>
                        <a:rPr lang="en-IN" sz="1600" b="0" i="0" u="none" strike="noStrike" noProof="0">
                          <a:latin typeface="Calibri"/>
                        </a:rPr>
                        <a:t> </a:t>
                      </a:r>
                      <a:r>
                        <a:rPr lang="en-IN" sz="1600" b="0" i="0" u="none" strike="noStrike" noProof="0" err="1">
                          <a:latin typeface="Calibri"/>
                        </a:rPr>
                        <a:t>ngo</a:t>
                      </a:r>
                      <a:r>
                        <a:rPr lang="en-IN" sz="1600" b="0" i="0" u="none" strike="noStrike" noProof="0">
                          <a:latin typeface="Calibri"/>
                        </a:rPr>
                        <a:t> , </a:t>
                      </a:r>
                      <a:r>
                        <a:rPr lang="en-IN" sz="1600" b="0" i="0" u="none" strike="noStrike" noProof="0" err="1">
                          <a:latin typeface="Calibri"/>
                        </a:rPr>
                        <a:t>Aldemuro</a:t>
                      </a:r>
                      <a:r>
                        <a:rPr lang="en-IN" sz="1600" b="0" i="0" u="none" strike="noStrike" noProof="0">
                          <a:latin typeface="Calibri"/>
                        </a:rPr>
                        <a:t> </a:t>
                      </a:r>
                      <a:r>
                        <a:rPr lang="en-IN" sz="1600" b="0" i="0" u="none" strike="noStrike" noProof="0" err="1">
                          <a:latin typeface="Calibri"/>
                        </a:rPr>
                        <a:t>Mandalamuri</a:t>
                      </a:r>
                      <a:r>
                        <a:rPr lang="en-IN" sz="1600" b="0" i="0" u="none" strike="noStrike" noProof="0">
                          <a:latin typeface="Calibri"/>
                        </a:rPr>
                        <a:t> Abdul Haris </a:t>
                      </a:r>
                    </a:p>
                    <a:p>
                      <a:pPr lvl="0" algn="l">
                        <a:lnSpc>
                          <a:spcPct val="100000"/>
                        </a:lnSpc>
                        <a:buNone/>
                      </a:pPr>
                      <a:endParaRPr lang="en-US" sz="1600" b="0" i="0" u="none" strike="noStrike" noProof="0"/>
                    </a:p>
                    <a:p>
                      <a:pPr lvl="0" algn="l">
                        <a:lnSpc>
                          <a:spcPct val="100000"/>
                        </a:lnSpc>
                        <a:buNone/>
                      </a:pPr>
                      <a:r>
                        <a:rPr lang="en-US" sz="1600" b="0" i="0" u="none" strike="noStrike" noProof="0"/>
                        <a:t>Published: July </a:t>
                      </a:r>
                      <a:r>
                        <a:rPr lang="en-IN" sz="1600" b="0" i="0" u="none" strike="noStrike" noProof="0">
                          <a:latin typeface="Calibri"/>
                        </a:rPr>
                        <a:t>2015</a:t>
                      </a:r>
                      <a:endParaRPr lang="en-IN"/>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Aft>
                          <a:spcPts val="0"/>
                        </a:spcAft>
                        <a:buNone/>
                      </a:pPr>
                      <a:r>
                        <a:rPr lang="en-IN" sz="1400" b="0" i="0" u="none" strike="noStrike" noProof="0">
                          <a:effectLst/>
                        </a:rPr>
                        <a:t> </a:t>
                      </a:r>
                      <a:r>
                        <a:rPr lang="en-IN" sz="1400" b="0" i="0" u="none" strike="noStrike" noProof="0">
                          <a:solidFill>
                            <a:schemeClr val="tx1"/>
                          </a:solidFill>
                          <a:effectLst/>
                        </a:rPr>
                        <a:t>One method is</a:t>
                      </a:r>
                      <a:r>
                        <a:rPr lang="en-IN" sz="1400" b="0" i="0" u="none" strike="noStrike" noProof="0">
                          <a:solidFill>
                            <a:srgbClr val="FF0000"/>
                          </a:solidFill>
                          <a:effectLst/>
                        </a:rPr>
                        <a:t> working with the images and applies the naïve Bayesian classifier to distinguish the different and classify that image into one animal category. Several image processing techniques as well as machine learning and probability methods are researched and applied for this approach.</a:t>
                      </a:r>
                      <a:r>
                        <a:rPr lang="en-IN" sz="1400" b="0" i="0" u="none" strike="noStrike" noProof="0">
                          <a:solidFill>
                            <a:schemeClr val="tx1"/>
                          </a:solidFill>
                          <a:effectLst/>
                        </a:rPr>
                        <a:t> The other is based on </a:t>
                      </a:r>
                      <a:r>
                        <a:rPr lang="en-IN" sz="1400" b="0" i="0" u="none" strike="noStrike" noProof="0">
                          <a:solidFill>
                            <a:srgbClr val="FF0000"/>
                          </a:solidFill>
                          <a:effectLst/>
                        </a:rPr>
                        <a:t>question and answer which can be described by “logic-based” model.</a:t>
                      </a:r>
                    </a:p>
                  </a:txBody>
                  <a:tcPr marL="68580" marR="68580" marT="0" marB="0"/>
                </a:tc>
                <a:extLst>
                  <a:ext uri="{0D108BD9-81ED-4DB2-BD59-A6C34878D82A}">
                    <a16:rowId xmlns:a16="http://schemas.microsoft.com/office/drawing/2014/main" val="10001"/>
                  </a:ext>
                </a:extLst>
              </a:tr>
              <a:tr h="1371600">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lgn="l">
                        <a:lnSpc>
                          <a:spcPct val="100000"/>
                        </a:lnSpc>
                        <a:buNone/>
                      </a:pPr>
                      <a:r>
                        <a:rPr lang="en-IN" sz="1400" b="0" i="0" u="none" strike="noStrike" noProof="0"/>
                        <a:t>  The pixel is counted and store in a matrix for further calculation. That number is put in the different </a:t>
                      </a:r>
                      <a:r>
                        <a:rPr lang="en-IN" sz="1400" b="0" i="0" u="none" strike="noStrike" noProof="0">
                          <a:solidFill>
                            <a:srgbClr val="FF0000"/>
                          </a:solidFill>
                        </a:rPr>
                        <a:t>Gaussian distributions with the mean and the standard deviation calculated before. Which one has the highest probability is concluded to be the class that image falls into.</a:t>
                      </a:r>
                      <a:endParaRPr lang="en-US" sz="1400">
                        <a:solidFill>
                          <a:srgbClr val="FF0000"/>
                        </a:solidFill>
                      </a:endParaRPr>
                    </a:p>
                  </a:txBody>
                  <a:tcPr/>
                </a:tc>
                <a:extLst>
                  <a:ext uri="{0D108BD9-81ED-4DB2-BD59-A6C34878D82A}">
                    <a16:rowId xmlns:a16="http://schemas.microsoft.com/office/drawing/2014/main" val="10002"/>
                  </a:ext>
                </a:extLst>
              </a:tr>
              <a:tr h="685552">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lvl="0" algn="l">
                        <a:lnSpc>
                          <a:spcPct val="100000"/>
                        </a:lnSpc>
                        <a:buNone/>
                      </a:pPr>
                      <a:r>
                        <a:rPr lang="en-IN" sz="1400" b="0" i="0" u="none" strike="noStrike" noProof="0"/>
                        <a:t>This project venture two approaches and therefore provide</a:t>
                      </a:r>
                      <a:r>
                        <a:rPr lang="en-IN" sz="1400" b="0" i="0" u="none" strike="noStrike" noProof="0">
                          <a:solidFill>
                            <a:srgbClr val="FF0000"/>
                          </a:solidFill>
                        </a:rPr>
                        <a:t> two prototypes as two models for classification of animal (probabilistic model and logic-based model) through different source.</a:t>
                      </a:r>
                      <a:r>
                        <a:rPr lang="en-IN" sz="1400" b="0" i="0" u="none" strike="noStrike" noProof="0"/>
                        <a:t> </a:t>
                      </a:r>
                    </a:p>
                  </a:txBody>
                  <a:tcPr/>
                </a:tc>
                <a:extLst>
                  <a:ext uri="{0D108BD9-81ED-4DB2-BD59-A6C34878D82A}">
                    <a16:rowId xmlns:a16="http://schemas.microsoft.com/office/drawing/2014/main" val="10003"/>
                  </a:ext>
                </a:extLst>
              </a:tr>
              <a:tr h="81457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lvl="0" algn="l">
                        <a:lnSpc>
                          <a:spcPct val="100000"/>
                        </a:lnSpc>
                        <a:buNone/>
                      </a:pPr>
                      <a:r>
                        <a:rPr lang="en-IN" sz="1400" b="0" i="0" u="none" strike="noStrike" noProof="0"/>
                        <a:t>The scope of this project is</a:t>
                      </a:r>
                      <a:r>
                        <a:rPr lang="en-IN" sz="1400" b="0" i="0" u="none" strike="noStrike" noProof="0">
                          <a:solidFill>
                            <a:srgbClr val="FF0000"/>
                          </a:solidFill>
                        </a:rPr>
                        <a:t> limited</a:t>
                      </a:r>
                      <a:r>
                        <a:rPr lang="en-IN" sz="1400" b="0" i="0" u="none" strike="noStrike" noProof="0"/>
                        <a:t>. There are </a:t>
                      </a:r>
                      <a:r>
                        <a:rPr lang="en-IN" sz="1400" b="0" i="0" u="none" strike="noStrike" noProof="0">
                          <a:solidFill>
                            <a:srgbClr val="FF0000"/>
                          </a:solidFill>
                        </a:rPr>
                        <a:t>more advanced methods for classification</a:t>
                      </a:r>
                      <a:r>
                        <a:rPr lang="en-IN" sz="1400" b="0" i="0" u="none" strike="noStrike" noProof="0"/>
                        <a:t> but only two methods are explored and implemented. For the naïve Bayesian classifier method, the accuracy is not high for just 3 classes of animal due to the features which are chosen. Only two features are taken into account and the</a:t>
                      </a:r>
                      <a:r>
                        <a:rPr lang="en-IN" sz="1400" b="0" i="0" u="none" strike="noStrike" noProof="0">
                          <a:solidFill>
                            <a:srgbClr val="FF0000"/>
                          </a:solidFill>
                        </a:rPr>
                        <a:t> image processing doesn’t help much for raising the accuracy.</a:t>
                      </a:r>
                      <a:r>
                        <a:rPr lang="en-IN" sz="1400" b="0" i="0" u="none" strike="noStrike" noProof="0"/>
                        <a:t> </a:t>
                      </a:r>
                    </a:p>
                  </a:txBody>
                  <a:tcPr/>
                </a:tc>
                <a:extLst>
                  <a:ext uri="{0D108BD9-81ED-4DB2-BD59-A6C34878D82A}">
                    <a16:rowId xmlns:a16="http://schemas.microsoft.com/office/drawing/2014/main" val="10004"/>
                  </a:ext>
                </a:extLst>
              </a:tr>
              <a:tr h="105215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lvl="0" algn="just">
                        <a:lnSpc>
                          <a:spcPct val="100000"/>
                        </a:lnSpc>
                        <a:buNone/>
                      </a:pPr>
                      <a:r>
                        <a:rPr lang="en-IN" sz="1400" b="0" i="0" u="none" strike="noStrike" noProof="0"/>
                        <a:t>This Project is all about exploring method for animal classification and using them for experiments which help to discover the advantages and disadvantages of each method. </a:t>
                      </a:r>
                      <a:r>
                        <a:rPr lang="en-IN" sz="1400" b="0" i="0" u="none" strike="noStrike" noProof="0">
                          <a:solidFill>
                            <a:srgbClr val="FF0000"/>
                          </a:solidFill>
                        </a:rPr>
                        <a:t>In the future, more features can be applied for Bayesian classifier and more question to complete</a:t>
                      </a:r>
                      <a:endParaRPr lang="en-US" sz="1400">
                        <a:solidFill>
                          <a:srgbClr val="FF000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14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21907808"/>
              </p:ext>
            </p:extLst>
          </p:nvPr>
        </p:nvGraphicFramePr>
        <p:xfrm>
          <a:off x="0" y="106718"/>
          <a:ext cx="9143999" cy="9210345"/>
        </p:xfrm>
        <a:graphic>
          <a:graphicData uri="http://schemas.openxmlformats.org/drawingml/2006/table">
            <a:tbl>
              <a:tblPr firstRow="1" bandRow="1">
                <a:tableStyleId>{5C22544A-7EE6-4342-B048-85BDC9FD1C3A}</a:tableStyleId>
              </a:tblPr>
              <a:tblGrid>
                <a:gridCol w="2226365">
                  <a:extLst>
                    <a:ext uri="{9D8B030D-6E8A-4147-A177-3AD203B41FA5}">
                      <a16:colId xmlns:a16="http://schemas.microsoft.com/office/drawing/2014/main" val="20000"/>
                    </a:ext>
                  </a:extLst>
                </a:gridCol>
                <a:gridCol w="1192695">
                  <a:extLst>
                    <a:ext uri="{9D8B030D-6E8A-4147-A177-3AD203B41FA5}">
                      <a16:colId xmlns:a16="http://schemas.microsoft.com/office/drawing/2014/main" val="20001"/>
                    </a:ext>
                  </a:extLst>
                </a:gridCol>
                <a:gridCol w="5724939">
                  <a:extLst>
                    <a:ext uri="{9D8B030D-6E8A-4147-A177-3AD203B41FA5}">
                      <a16:colId xmlns:a16="http://schemas.microsoft.com/office/drawing/2014/main" val="20002"/>
                    </a:ext>
                  </a:extLst>
                </a:gridCol>
              </a:tblGrid>
              <a:tr h="12642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lvl="0" indent="0" algn="l">
                        <a:lnSpc>
                          <a:spcPct val="100000"/>
                        </a:lnSpc>
                        <a:spcBef>
                          <a:spcPts val="0"/>
                        </a:spcBef>
                        <a:spcAft>
                          <a:spcPts val="0"/>
                        </a:spcAft>
                        <a:buNone/>
                      </a:pPr>
                      <a:r>
                        <a:rPr lang="en-US" sz="1600" b="0" i="0" u="none" strike="noStrike" kern="1200" noProof="0">
                          <a:solidFill>
                            <a:schemeClr val="tx1"/>
                          </a:solidFill>
                        </a:rPr>
                        <a:t>Missing, disappearing, swapping are fundamental problems encountered especially in pet animals that are very similar. Unfortunately, </a:t>
                      </a:r>
                      <a:r>
                        <a:rPr lang="en-US" sz="1600" b="0" i="0" u="none" strike="noStrike" kern="1200" noProof="0">
                          <a:solidFill>
                            <a:srgbClr val="FF0000"/>
                          </a:solidFill>
                        </a:rPr>
                        <a:t>there are few methods that can overcome such problems. Traditionally, animals are known through their external appearances and patterns.</a:t>
                      </a:r>
                      <a:r>
                        <a:rPr lang="en-US" sz="1600" b="0" i="0" u="none" strike="noStrike" kern="1200" noProof="0">
                          <a:solidFill>
                            <a:schemeClr val="tx1"/>
                          </a:solidFill>
                        </a:rPr>
                        <a:t> Biometric based systems developed for the identification of animals are scarce and many of these systems are inadequate. </a:t>
                      </a:r>
                      <a:endParaRPr kumimoji="0" lang="en-US">
                        <a:solidFill>
                          <a:schemeClr val="tx1"/>
                        </a:solidFill>
                      </a:endParaRPr>
                    </a:p>
                  </a:txBody>
                  <a:tcPr>
                    <a:solidFill>
                      <a:schemeClr val="bg2"/>
                    </a:solidFill>
                  </a:tcPr>
                </a:tc>
                <a:extLst>
                  <a:ext uri="{0D108BD9-81ED-4DB2-BD59-A6C34878D82A}">
                    <a16:rowId xmlns:a16="http://schemas.microsoft.com/office/drawing/2014/main" val="10000"/>
                  </a:ext>
                </a:extLst>
              </a:tr>
              <a:tr h="1407465">
                <a:tc rowSpan="5">
                  <a:txBody>
                    <a:bodyPr/>
                    <a:lstStyle/>
                    <a:p>
                      <a:pPr lvl="0" algn="l">
                        <a:lnSpc>
                          <a:spcPct val="100000"/>
                        </a:lnSpc>
                        <a:spcBef>
                          <a:spcPts val="0"/>
                        </a:spcBef>
                        <a:spcAft>
                          <a:spcPts val="0"/>
                        </a:spcAft>
                        <a:buNone/>
                      </a:pPr>
                      <a:r>
                        <a:rPr lang="en-IN" b="0" i="0"/>
                        <a:t>PCA-Based Animal Classification System</a:t>
                      </a:r>
                      <a:endParaRPr lang="en-US"/>
                    </a:p>
                    <a:p>
                      <a:pPr lvl="0" algn="l">
                        <a:lnSpc>
                          <a:spcPct val="100000"/>
                        </a:lnSpc>
                        <a:buNone/>
                      </a:pPr>
                      <a:endParaRPr lang="en-IN" sz="1600">
                        <a:latin typeface="Times New Roman"/>
                        <a:cs typeface="Times New Roman"/>
                      </a:endParaRPr>
                    </a:p>
                    <a:p>
                      <a:pPr lvl="0" algn="l">
                        <a:lnSpc>
                          <a:spcPct val="100000"/>
                        </a:lnSpc>
                        <a:buNone/>
                      </a:pPr>
                      <a:endParaRPr lang="en-IN" sz="1600">
                        <a:latin typeface="Times New Roman"/>
                        <a:cs typeface="Times New Roman"/>
                      </a:endParaRPr>
                    </a:p>
                    <a:p>
                      <a:pPr lvl="0" algn="l">
                        <a:lnSpc>
                          <a:spcPct val="100000"/>
                        </a:lnSpc>
                        <a:buNone/>
                      </a:pPr>
                      <a:r>
                        <a:rPr lang="en-IN" sz="1600">
                          <a:latin typeface="Times New Roman"/>
                          <a:cs typeface="Times New Roman"/>
                        </a:rPr>
                        <a:t>Authors:</a:t>
                      </a:r>
                    </a:p>
                    <a:p>
                      <a:pPr lvl="0" algn="l">
                        <a:lnSpc>
                          <a:spcPct val="100000"/>
                        </a:lnSpc>
                        <a:buNone/>
                      </a:pPr>
                      <a:r>
                        <a:rPr lang="en-IN" sz="1600">
                          <a:latin typeface="Times New Roman"/>
                          <a:cs typeface="Times New Roman"/>
                        </a:rPr>
                        <a:t>Emre </a:t>
                      </a:r>
                      <a:r>
                        <a:rPr lang="en-IN" sz="1600" err="1">
                          <a:latin typeface="Times New Roman"/>
                          <a:cs typeface="Times New Roman"/>
                        </a:rPr>
                        <a:t>Dandil</a:t>
                      </a:r>
                      <a:endParaRPr lang="en-IN" sz="1600">
                        <a:latin typeface="Times New Roman"/>
                        <a:cs typeface="Times New Roman"/>
                      </a:endParaRPr>
                    </a:p>
                    <a:p>
                      <a:pPr lvl="0" algn="l">
                        <a:lnSpc>
                          <a:spcPct val="100000"/>
                        </a:lnSpc>
                        <a:buNone/>
                      </a:pPr>
                      <a:r>
                        <a:rPr lang="en-IN" sz="1600">
                          <a:latin typeface="Times New Roman"/>
                          <a:cs typeface="Times New Roman"/>
                        </a:rPr>
                        <a:t>Rukiye </a:t>
                      </a:r>
                      <a:r>
                        <a:rPr lang="en-IN" sz="1600" err="1">
                          <a:latin typeface="Times New Roman"/>
                          <a:cs typeface="Times New Roman"/>
                        </a:rPr>
                        <a:t>Polatimmur</a:t>
                      </a:r>
                      <a:endParaRPr lang="en-IN" sz="1600">
                        <a:latin typeface="Times New Roman"/>
                        <a:cs typeface="Times New Roman"/>
                      </a:endParaRPr>
                    </a:p>
                    <a:p>
                      <a:pPr lvl="0" algn="l">
                        <a:lnSpc>
                          <a:spcPct val="100000"/>
                        </a:lnSpc>
                        <a:buNone/>
                      </a:pPr>
                      <a:endParaRPr lang="en-US" sz="1600" b="0" i="0" u="none" strike="noStrike" noProof="0"/>
                    </a:p>
                    <a:p>
                      <a:pPr lvl="0" algn="l">
                        <a:lnSpc>
                          <a:spcPct val="100000"/>
                        </a:lnSpc>
                        <a:buNone/>
                      </a:pPr>
                      <a:r>
                        <a:rPr lang="en-US" sz="1600" b="0" i="0" u="none" strike="noStrike" noProof="0"/>
                        <a:t>Published: July </a:t>
                      </a:r>
                      <a:r>
                        <a:rPr lang="en-IN" sz="1600">
                          <a:latin typeface="Times New Roman"/>
                          <a:cs typeface="Times New Roman"/>
                        </a:rPr>
                        <a:t>2018</a:t>
                      </a:r>
                      <a:endParaRPr lang="en-IN"/>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Aft>
                          <a:spcPts val="0"/>
                        </a:spcAft>
                        <a:buNone/>
                      </a:pPr>
                      <a:r>
                        <a:rPr lang="en-IN" sz="1600" b="0" i="0" u="none" strike="noStrike" noProof="0">
                          <a:effectLst/>
                        </a:rPr>
                        <a:t>In this study, </a:t>
                      </a:r>
                      <a:r>
                        <a:rPr lang="en-IN" sz="1600" b="0" i="0" u="none" strike="noStrike" noProof="0">
                          <a:solidFill>
                            <a:srgbClr val="FF0000"/>
                          </a:solidFill>
                          <a:effectLst/>
                        </a:rPr>
                        <a:t>a Principal Component Analysis (PCA) based system was developed for the recognition and classification of different species of animals. </a:t>
                      </a:r>
                      <a:r>
                        <a:rPr lang="en-IN" sz="1600" b="0" i="0" u="none" strike="noStrike" noProof="0">
                          <a:effectLst/>
                        </a:rPr>
                        <a:t>Thanks to the application software in the structure of the developed system, it is possible to identify the animals most resembling an animal in the image dataset. </a:t>
                      </a:r>
                    </a:p>
                  </a:txBody>
                  <a:tcPr marL="68580" marR="68580" marT="0" marB="0"/>
                </a:tc>
                <a:extLst>
                  <a:ext uri="{0D108BD9-81ED-4DB2-BD59-A6C34878D82A}">
                    <a16:rowId xmlns:a16="http://schemas.microsoft.com/office/drawing/2014/main" val="10001"/>
                  </a:ext>
                </a:extLst>
              </a:tr>
              <a:tr h="1527324">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marL="285750" lvl="0" indent="-285750" algn="l">
                        <a:lnSpc>
                          <a:spcPct val="100000"/>
                        </a:lnSpc>
                        <a:spcBef>
                          <a:spcPts val="0"/>
                        </a:spcBef>
                        <a:spcAft>
                          <a:spcPts val="0"/>
                        </a:spcAft>
                        <a:buFont typeface="Arial"/>
                        <a:buChar char="•"/>
                      </a:pPr>
                      <a:r>
                        <a:rPr lang="en-IN" sz="1600" b="0" i="0" u="none" strike="noStrike" noProof="0">
                          <a:solidFill>
                            <a:srgbClr val="FF0000"/>
                          </a:solidFill>
                          <a:latin typeface="Calibri"/>
                        </a:rPr>
                        <a:t>After determining the matching first and second </a:t>
                      </a:r>
                      <a:endParaRPr lang="en-US" sz="1600">
                        <a:solidFill>
                          <a:srgbClr val="FF0000"/>
                        </a:solidFill>
                      </a:endParaRPr>
                    </a:p>
                    <a:p>
                      <a:pPr marL="0" lvl="0" indent="0" algn="l">
                        <a:lnSpc>
                          <a:spcPct val="100000"/>
                        </a:lnSpc>
                        <a:spcBef>
                          <a:spcPts val="0"/>
                        </a:spcBef>
                        <a:spcAft>
                          <a:spcPts val="0"/>
                        </a:spcAft>
                        <a:buNone/>
                      </a:pPr>
                      <a:r>
                        <a:rPr lang="en-IN" sz="1600" b="0" i="0" u="none" strike="noStrike" noProof="0">
                          <a:solidFill>
                            <a:srgbClr val="FF0000"/>
                          </a:solidFill>
                          <a:latin typeface="Calibri"/>
                        </a:rPr>
                        <a:t>images on the PCA based software, it is decided what the </a:t>
                      </a:r>
                      <a:endParaRPr lang="en-IN" sz="1600">
                        <a:solidFill>
                          <a:srgbClr val="FF0000"/>
                        </a:solidFill>
                      </a:endParaRPr>
                    </a:p>
                    <a:p>
                      <a:pPr marL="0" lvl="0" indent="0" algn="l">
                        <a:lnSpc>
                          <a:spcPct val="100000"/>
                        </a:lnSpc>
                        <a:spcBef>
                          <a:spcPts val="0"/>
                        </a:spcBef>
                        <a:spcAft>
                          <a:spcPts val="0"/>
                        </a:spcAft>
                        <a:buNone/>
                      </a:pPr>
                      <a:r>
                        <a:rPr lang="en-IN" sz="1600" b="0" i="0" u="none" strike="noStrike" noProof="0">
                          <a:solidFill>
                            <a:srgbClr val="FF0000"/>
                          </a:solidFill>
                          <a:latin typeface="Calibri"/>
                        </a:rPr>
                        <a:t>type of animal is.</a:t>
                      </a:r>
                      <a:endParaRPr lang="en-IN" sz="1600">
                        <a:solidFill>
                          <a:srgbClr val="FF0000"/>
                        </a:solidFill>
                      </a:endParaRPr>
                    </a:p>
                    <a:p>
                      <a:pPr marL="285750" lvl="0" indent="-285750" algn="l">
                        <a:lnSpc>
                          <a:spcPct val="100000"/>
                        </a:lnSpc>
                        <a:spcBef>
                          <a:spcPts val="0"/>
                        </a:spcBef>
                        <a:spcAft>
                          <a:spcPts val="0"/>
                        </a:spcAft>
                        <a:buFont typeface="Arial"/>
                        <a:buChar char="•"/>
                      </a:pPr>
                      <a:endParaRPr lang="en-IN" sz="1600" b="0" i="0" u="none" strike="noStrike" noProof="0">
                        <a:latin typeface="Calibri"/>
                      </a:endParaRPr>
                    </a:p>
                    <a:p>
                      <a:pPr marL="285750" lvl="0" indent="-285750" algn="l">
                        <a:lnSpc>
                          <a:spcPct val="100000"/>
                        </a:lnSpc>
                        <a:spcBef>
                          <a:spcPts val="0"/>
                        </a:spcBef>
                        <a:spcAft>
                          <a:spcPts val="0"/>
                        </a:spcAft>
                        <a:buFont typeface="Arial"/>
                        <a:buChar char="•"/>
                      </a:pPr>
                      <a:r>
                        <a:rPr lang="en-IN" sz="1600" b="0" i="0" u="none" strike="noStrike" noProof="0">
                          <a:latin typeface="Calibri"/>
                        </a:rPr>
                        <a:t>Even though the </a:t>
                      </a:r>
                      <a:endParaRPr lang="en-IN" sz="1600"/>
                    </a:p>
                    <a:p>
                      <a:pPr marL="0" lvl="0" indent="0" algn="l">
                        <a:lnSpc>
                          <a:spcPct val="100000"/>
                        </a:lnSpc>
                        <a:spcBef>
                          <a:spcPts val="0"/>
                        </a:spcBef>
                        <a:spcAft>
                          <a:spcPts val="0"/>
                        </a:spcAft>
                        <a:buNone/>
                      </a:pPr>
                      <a:r>
                        <a:rPr lang="en-IN" sz="1600" b="0" i="0" u="none" strike="noStrike" noProof="0">
                          <a:latin typeface="Calibri"/>
                        </a:rPr>
                        <a:t>image of animal was taken from different angles, the </a:t>
                      </a:r>
                      <a:endParaRPr lang="en-IN" sz="1600"/>
                    </a:p>
                    <a:p>
                      <a:pPr marL="0" lvl="0" indent="0" algn="l">
                        <a:lnSpc>
                          <a:spcPct val="100000"/>
                        </a:lnSpc>
                        <a:spcBef>
                          <a:spcPts val="0"/>
                        </a:spcBef>
                        <a:spcAft>
                          <a:spcPts val="0"/>
                        </a:spcAft>
                        <a:buNone/>
                      </a:pPr>
                      <a:r>
                        <a:rPr lang="en-IN" sz="1600" b="0" i="0" u="none" strike="noStrike" noProof="0">
                          <a:solidFill>
                            <a:srgbClr val="FF0000"/>
                          </a:solidFill>
                          <a:latin typeface="Calibri"/>
                        </a:rPr>
                        <a:t>software has identified both matching images as successful </a:t>
                      </a:r>
                      <a:endParaRPr lang="en-IN" sz="1600">
                        <a:solidFill>
                          <a:srgbClr val="FF0000"/>
                        </a:solidFill>
                      </a:endParaRPr>
                    </a:p>
                    <a:p>
                      <a:pPr marL="0" lvl="0" indent="0" algn="l">
                        <a:lnSpc>
                          <a:spcPct val="100000"/>
                        </a:lnSpc>
                        <a:spcBef>
                          <a:spcPts val="0"/>
                        </a:spcBef>
                        <a:spcAft>
                          <a:spcPts val="0"/>
                        </a:spcAft>
                        <a:buNone/>
                      </a:pPr>
                      <a:r>
                        <a:rPr lang="en-IN" sz="1600" b="0" i="0" u="none" strike="noStrike" noProof="0">
                          <a:solidFill>
                            <a:srgbClr val="FF0000"/>
                          </a:solidFill>
                          <a:latin typeface="Calibri"/>
                        </a:rPr>
                        <a:t>in the same class as the loaded image</a:t>
                      </a:r>
                      <a:endParaRPr lang="en-IN" sz="1600">
                        <a:solidFill>
                          <a:srgbClr val="FF0000"/>
                        </a:solidFill>
                      </a:endParaRPr>
                    </a:p>
                    <a:p>
                      <a:pPr lvl="0" algn="l">
                        <a:lnSpc>
                          <a:spcPct val="100000"/>
                        </a:lnSpc>
                        <a:spcBef>
                          <a:spcPts val="0"/>
                        </a:spcBef>
                        <a:spcAft>
                          <a:spcPts val="0"/>
                        </a:spcAft>
                        <a:buNone/>
                      </a:pPr>
                      <a:endParaRPr lang="en-IN" i="0"/>
                    </a:p>
                    <a:p>
                      <a:pPr lvl="0" algn="l">
                        <a:lnSpc>
                          <a:spcPct val="100000"/>
                        </a:lnSpc>
                        <a:buNone/>
                      </a:pPr>
                      <a:endParaRPr lang="en-IN" sz="1600">
                        <a:solidFill>
                          <a:srgbClr val="FF0000"/>
                        </a:solidFill>
                        <a:latin typeface="Times New Roman"/>
                        <a:cs typeface="Times New Roman"/>
                      </a:endParaRPr>
                    </a:p>
                  </a:txBody>
                  <a:tcPr/>
                </a:tc>
                <a:extLst>
                  <a:ext uri="{0D108BD9-81ED-4DB2-BD59-A6C34878D82A}">
                    <a16:rowId xmlns:a16="http://schemas.microsoft.com/office/drawing/2014/main" val="10002"/>
                  </a:ext>
                </a:extLst>
              </a:tr>
              <a:tr h="685552">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lvl="0" algn="l">
                        <a:lnSpc>
                          <a:spcPct val="100000"/>
                        </a:lnSpc>
                        <a:spcBef>
                          <a:spcPts val="0"/>
                        </a:spcBef>
                        <a:spcAft>
                          <a:spcPts val="0"/>
                        </a:spcAft>
                        <a:buNone/>
                      </a:pPr>
                      <a:r>
                        <a:rPr lang="en-IN" sz="1600" b="0" i="0" u="none" strike="noStrike" noProof="0"/>
                        <a:t>The fact that there are </a:t>
                      </a:r>
                      <a:r>
                        <a:rPr lang="en-IN" sz="1600" b="0" i="0" u="none" strike="noStrike" noProof="0">
                          <a:solidFill>
                            <a:srgbClr val="FF0000"/>
                          </a:solidFill>
                        </a:rPr>
                        <a:t>more </a:t>
                      </a:r>
                      <a:endParaRPr lang="en-US">
                        <a:solidFill>
                          <a:srgbClr val="FF0000"/>
                        </a:solidFill>
                      </a:endParaRPr>
                    </a:p>
                    <a:p>
                      <a:pPr lvl="0" algn="l">
                        <a:lnSpc>
                          <a:spcPct val="100000"/>
                        </a:lnSpc>
                        <a:spcBef>
                          <a:spcPts val="0"/>
                        </a:spcBef>
                        <a:spcAft>
                          <a:spcPts val="0"/>
                        </a:spcAft>
                        <a:buNone/>
                      </a:pPr>
                      <a:r>
                        <a:rPr lang="en-IN" sz="1600" b="0" i="0" u="none" strike="noStrike" noProof="0">
                          <a:solidFill>
                            <a:srgbClr val="FF0000"/>
                          </a:solidFill>
                        </a:rPr>
                        <a:t>images than the same animal is an advantage </a:t>
                      </a:r>
                      <a:r>
                        <a:rPr lang="en-IN" sz="1600" b="0" i="0" u="none" strike="noStrike" noProof="0"/>
                        <a:t>in the system of </a:t>
                      </a:r>
                      <a:endParaRPr lang="en-IN"/>
                    </a:p>
                    <a:p>
                      <a:pPr lvl="0" algn="l">
                        <a:lnSpc>
                          <a:spcPct val="100000"/>
                        </a:lnSpc>
                        <a:spcBef>
                          <a:spcPts val="0"/>
                        </a:spcBef>
                        <a:spcAft>
                          <a:spcPts val="0"/>
                        </a:spcAft>
                        <a:buNone/>
                      </a:pPr>
                      <a:r>
                        <a:rPr lang="en-IN" sz="1600" b="0" i="0" u="none" strike="noStrike" noProof="0"/>
                        <a:t>matching the images of the same animal.</a:t>
                      </a:r>
                      <a:endParaRPr lang="en-IN"/>
                    </a:p>
                    <a:p>
                      <a:pPr lvl="0" algn="l">
                        <a:lnSpc>
                          <a:spcPct val="100000"/>
                        </a:lnSpc>
                        <a:buNone/>
                      </a:pPr>
                      <a:endParaRPr lang="en-IN" sz="1600">
                        <a:latin typeface="Times New Roman"/>
                        <a:cs typeface="Times New Roman"/>
                      </a:endParaRPr>
                    </a:p>
                  </a:txBody>
                  <a:tcPr/>
                </a:tc>
                <a:extLst>
                  <a:ext uri="{0D108BD9-81ED-4DB2-BD59-A6C34878D82A}">
                    <a16:rowId xmlns:a16="http://schemas.microsoft.com/office/drawing/2014/main" val="10003"/>
                  </a:ext>
                </a:extLst>
              </a:tr>
              <a:tr h="81457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marL="285750" indent="-285750" algn="l">
                        <a:lnSpc>
                          <a:spcPct val="100000"/>
                        </a:lnSpc>
                        <a:buFont typeface="Arial"/>
                        <a:buChar char="•"/>
                      </a:pPr>
                      <a:r>
                        <a:rPr lang="en-IN" sz="1600">
                          <a:solidFill>
                            <a:srgbClr val="FF0000"/>
                          </a:solidFill>
                          <a:latin typeface="Times New Roman"/>
                          <a:cs typeface="Times New Roman"/>
                        </a:rPr>
                        <a:t>Limited Scope </a:t>
                      </a:r>
                    </a:p>
                    <a:p>
                      <a:pPr marL="285750" lvl="0" indent="-285750" algn="l">
                        <a:lnSpc>
                          <a:spcPct val="100000"/>
                        </a:lnSpc>
                        <a:buFont typeface="Arial"/>
                        <a:buChar char="•"/>
                      </a:pPr>
                      <a:r>
                        <a:rPr lang="en-IN" sz="1600">
                          <a:solidFill>
                            <a:srgbClr val="FF0000"/>
                          </a:solidFill>
                          <a:latin typeface="Times New Roman"/>
                          <a:cs typeface="Times New Roman"/>
                        </a:rPr>
                        <a:t>More time for image processing</a:t>
                      </a:r>
                      <a:r>
                        <a:rPr lang="en-IN" sz="1600">
                          <a:latin typeface="Times New Roman"/>
                          <a:cs typeface="Times New Roman"/>
                        </a:rPr>
                        <a:t> </a:t>
                      </a:r>
                    </a:p>
                    <a:p>
                      <a:pPr marL="285750" lvl="0" indent="-285750" algn="l">
                        <a:lnSpc>
                          <a:spcPct val="100000"/>
                        </a:lnSpc>
                        <a:buFont typeface="Arial"/>
                        <a:buChar char="•"/>
                      </a:pPr>
                      <a:endParaRPr lang="en-IN" sz="1600">
                        <a:latin typeface="Times New Roman"/>
                        <a:cs typeface="Times New Roman"/>
                      </a:endParaRPr>
                    </a:p>
                  </a:txBody>
                  <a:tcPr/>
                </a:tc>
                <a:extLst>
                  <a:ext uri="{0D108BD9-81ED-4DB2-BD59-A6C34878D82A}">
                    <a16:rowId xmlns:a16="http://schemas.microsoft.com/office/drawing/2014/main" val="10004"/>
                  </a:ext>
                </a:extLst>
              </a:tr>
              <a:tr h="105215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lvl="0" algn="just">
                        <a:lnSpc>
                          <a:spcPct val="100000"/>
                        </a:lnSpc>
                        <a:spcBef>
                          <a:spcPts val="0"/>
                        </a:spcBef>
                        <a:spcAft>
                          <a:spcPts val="0"/>
                        </a:spcAft>
                        <a:buNone/>
                      </a:pPr>
                      <a:r>
                        <a:rPr lang="en-IN" sz="1600" b="0" i="0" u="none" strike="noStrike" noProof="0"/>
                        <a:t>This Project is all about exploring use of PCA for method for animal classification and using them for experiments . However, only a small prototype of an application of each method is implemented. I</a:t>
                      </a:r>
                      <a:r>
                        <a:rPr lang="en-IN" sz="1600" b="0" i="0" u="none" strike="noStrike" noProof="0">
                          <a:solidFill>
                            <a:srgbClr val="FF0000"/>
                          </a:solidFill>
                        </a:rPr>
                        <a:t>n the future, more features can be applied for  classifier and more question to complete</a:t>
                      </a:r>
                    </a:p>
                    <a:p>
                      <a:pPr lvl="0" algn="just">
                        <a:lnSpc>
                          <a:spcPct val="100000"/>
                        </a:lnSpc>
                        <a:buNone/>
                      </a:pPr>
                      <a:endParaRPr lang="en-IN" sz="1600">
                        <a:latin typeface="Times New Roman"/>
                        <a:cs typeface="Times New Roman"/>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8625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67818679"/>
              </p:ext>
            </p:extLst>
          </p:nvPr>
        </p:nvGraphicFramePr>
        <p:xfrm>
          <a:off x="0" y="106718"/>
          <a:ext cx="9143994" cy="8010959"/>
        </p:xfrm>
        <a:graphic>
          <a:graphicData uri="http://schemas.openxmlformats.org/drawingml/2006/table">
            <a:tbl>
              <a:tblPr firstRow="1" bandRow="1">
                <a:tableStyleId>{5C22544A-7EE6-4342-B048-85BDC9FD1C3A}</a:tableStyleId>
              </a:tblPr>
              <a:tblGrid>
                <a:gridCol w="2226364">
                  <a:extLst>
                    <a:ext uri="{9D8B030D-6E8A-4147-A177-3AD203B41FA5}">
                      <a16:colId xmlns:a16="http://schemas.microsoft.com/office/drawing/2014/main" val="20000"/>
                    </a:ext>
                  </a:extLst>
                </a:gridCol>
                <a:gridCol w="1373462">
                  <a:extLst>
                    <a:ext uri="{9D8B030D-6E8A-4147-A177-3AD203B41FA5}">
                      <a16:colId xmlns:a16="http://schemas.microsoft.com/office/drawing/2014/main" val="20001"/>
                    </a:ext>
                  </a:extLst>
                </a:gridCol>
                <a:gridCol w="5544168">
                  <a:extLst>
                    <a:ext uri="{9D8B030D-6E8A-4147-A177-3AD203B41FA5}">
                      <a16:colId xmlns:a16="http://schemas.microsoft.com/office/drawing/2014/main" val="20002"/>
                    </a:ext>
                  </a:extLst>
                </a:gridCol>
              </a:tblGrid>
              <a:tr h="231626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a:solidFill>
                            <a:srgbClr val="FF0000"/>
                          </a:solidFill>
                          <a:latin typeface="Times New Roman"/>
                          <a:cs typeface="Times New Roman"/>
                        </a:rPr>
                        <a:t>Literature Survey</a:t>
                      </a:r>
                      <a:endParaRPr lang="en-IN" sz="2000">
                        <a:solidFill>
                          <a:schemeClr val="tx1"/>
                        </a:solidFill>
                        <a:effectLst/>
                        <a:latin typeface="Times New Roman"/>
                        <a:ea typeface="Calibri" panose="020F0502020204030204" pitchFamily="34" charset="0"/>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Times New Roman"/>
                          <a:ea typeface="Calibri" panose="020F0502020204030204" pitchFamily="34" charset="0"/>
                          <a:cs typeface="Times New Roman"/>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a:solidFill>
                            <a:schemeClr val="tx1"/>
                          </a:solidFill>
                          <a:effectLst/>
                          <a:latin typeface="Times New Roman"/>
                          <a:ea typeface="Calibri" panose="020F0502020204030204" pitchFamily="34" charset="0"/>
                          <a:cs typeface="Times New Roman"/>
                        </a:rPr>
                        <a:t>Problem Statement:</a:t>
                      </a:r>
                    </a:p>
                    <a:p>
                      <a:pPr algn="ctr">
                        <a:lnSpc>
                          <a:spcPct val="100000"/>
                        </a:lnSpc>
                      </a:pPr>
                      <a:endParaRPr lang="en-IN" sz="1600" b="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lvl="0" indent="0" algn="l">
                        <a:lnSpc>
                          <a:spcPct val="100000"/>
                        </a:lnSpc>
                        <a:spcBef>
                          <a:spcPts val="0"/>
                        </a:spcBef>
                        <a:spcAft>
                          <a:spcPts val="0"/>
                        </a:spcAft>
                        <a:buNone/>
                      </a:pPr>
                      <a:r>
                        <a:rPr lang="en-US" sz="1600" b="0" i="0" u="none" strike="noStrike" kern="1200" noProof="0">
                          <a:solidFill>
                            <a:schemeClr val="tx1"/>
                          </a:solidFill>
                        </a:rPr>
                        <a:t>Detection of animals has got several applications such as animal-vehicle accident prevention, and animal trace facility, </a:t>
                      </a:r>
                      <a:r>
                        <a:rPr lang="en-US" sz="1600" b="0" i="0" u="none" strike="noStrike" kern="1200" noProof="0">
                          <a:solidFill>
                            <a:srgbClr val="FF0000"/>
                          </a:solidFill>
                        </a:rPr>
                        <a:t>identification, antitheft, security of animals in zoo. Presently researchers identifying animals manually this is tedious and time consuming</a:t>
                      </a:r>
                      <a:r>
                        <a:rPr lang="en-US" sz="1600" b="0" i="0" u="none" strike="noStrike" kern="1200" noProof="0">
                          <a:solidFill>
                            <a:schemeClr val="tx1"/>
                          </a:solidFill>
                        </a:rPr>
                        <a:t>. Since the dataset is very large, manual identification is a daunting task</a:t>
                      </a:r>
                      <a:endParaRPr kumimoji="0" lang="en-US">
                        <a:solidFill>
                          <a:schemeClr val="tx1"/>
                        </a:solidFill>
                      </a:endParaRPr>
                    </a:p>
                  </a:txBody>
                  <a:tcPr>
                    <a:solidFill>
                      <a:schemeClr val="bg2"/>
                    </a:solidFill>
                  </a:tcPr>
                </a:tc>
                <a:extLst>
                  <a:ext uri="{0D108BD9-81ED-4DB2-BD59-A6C34878D82A}">
                    <a16:rowId xmlns:a16="http://schemas.microsoft.com/office/drawing/2014/main" val="10000"/>
                  </a:ext>
                </a:extLst>
              </a:tr>
              <a:tr h="1407465">
                <a:tc rowSpan="5">
                  <a:txBody>
                    <a:bodyPr/>
                    <a:lstStyle/>
                    <a:p>
                      <a:pPr algn="l">
                        <a:lnSpc>
                          <a:spcPct val="100000"/>
                        </a:lnSpc>
                      </a:pPr>
                      <a:r>
                        <a:rPr lang="en-IN" sz="1600">
                          <a:latin typeface="Times New Roman"/>
                          <a:cs typeface="Times New Roman"/>
                        </a:rPr>
                        <a:t>Title:</a:t>
                      </a:r>
                    </a:p>
                    <a:p>
                      <a:pPr lvl="0" algn="l">
                        <a:lnSpc>
                          <a:spcPct val="100000"/>
                        </a:lnSpc>
                        <a:spcBef>
                          <a:spcPts val="0"/>
                        </a:spcBef>
                        <a:spcAft>
                          <a:spcPts val="0"/>
                        </a:spcAft>
                        <a:buNone/>
                      </a:pPr>
                      <a:r>
                        <a:rPr lang="en-IN" b="0" i="0"/>
                        <a:t>Animal Classification System: A Block Based Approach</a:t>
                      </a:r>
                      <a:endParaRPr lang="en-IN"/>
                    </a:p>
                    <a:p>
                      <a:pPr lvl="0" algn="l">
                        <a:lnSpc>
                          <a:spcPct val="100000"/>
                        </a:lnSpc>
                        <a:buNone/>
                      </a:pPr>
                      <a:endParaRPr lang="en-IN" sz="1600">
                        <a:latin typeface="Times New Roman"/>
                        <a:cs typeface="Times New Roman"/>
                      </a:endParaRPr>
                    </a:p>
                    <a:p>
                      <a:pPr lvl="0" algn="l">
                        <a:lnSpc>
                          <a:spcPct val="100000"/>
                        </a:lnSpc>
                        <a:buNone/>
                      </a:pPr>
                      <a:r>
                        <a:rPr lang="en-IN" sz="1600">
                          <a:latin typeface="Times New Roman"/>
                          <a:cs typeface="Times New Roman"/>
                        </a:rPr>
                        <a:t>Author: </a:t>
                      </a:r>
                      <a:endParaRPr lang="en-IN"/>
                    </a:p>
                    <a:p>
                      <a:pPr lvl="0" algn="l">
                        <a:lnSpc>
                          <a:spcPct val="100000"/>
                        </a:lnSpc>
                        <a:buNone/>
                      </a:pPr>
                      <a:endParaRPr lang="en-IN" sz="1600">
                        <a:latin typeface="Times New Roman"/>
                        <a:cs typeface="Times New Roman"/>
                      </a:endParaRPr>
                    </a:p>
                    <a:p>
                      <a:pPr lvl="0" algn="l">
                        <a:lnSpc>
                          <a:spcPct val="100000"/>
                        </a:lnSpc>
                        <a:buNone/>
                      </a:pPr>
                      <a:r>
                        <a:rPr lang="en-IN" sz="1600" err="1">
                          <a:latin typeface="Times New Roman"/>
                          <a:cs typeface="Times New Roman"/>
                        </a:rPr>
                        <a:t>Y.H.Sharath</a:t>
                      </a:r>
                      <a:r>
                        <a:rPr lang="en-IN" sz="1600">
                          <a:latin typeface="Times New Roman"/>
                          <a:cs typeface="Times New Roman"/>
                        </a:rPr>
                        <a:t> Kumar</a:t>
                      </a:r>
                    </a:p>
                    <a:p>
                      <a:pPr lvl="0" algn="l">
                        <a:lnSpc>
                          <a:spcPct val="100000"/>
                        </a:lnSpc>
                        <a:buNone/>
                      </a:pPr>
                      <a:r>
                        <a:rPr lang="en-IN" sz="1600" err="1">
                          <a:latin typeface="Times New Roman"/>
                          <a:cs typeface="Times New Roman"/>
                        </a:rPr>
                        <a:t>N.Manohar</a:t>
                      </a:r>
                      <a:endParaRPr lang="en-IN" sz="1600">
                        <a:latin typeface="Times New Roman"/>
                        <a:cs typeface="Times New Roman"/>
                      </a:endParaRPr>
                    </a:p>
                    <a:p>
                      <a:pPr lvl="0" algn="l">
                        <a:lnSpc>
                          <a:spcPct val="100000"/>
                        </a:lnSpc>
                        <a:buNone/>
                      </a:pPr>
                      <a:r>
                        <a:rPr lang="en-IN" sz="1600" err="1">
                          <a:latin typeface="Times New Roman"/>
                          <a:cs typeface="Times New Roman"/>
                        </a:rPr>
                        <a:t>H.K.Chethan</a:t>
                      </a:r>
                      <a:endParaRPr lang="en-IN" sz="1600">
                        <a:latin typeface="Times New Roman"/>
                        <a:cs typeface="Times New Roman"/>
                      </a:endParaRPr>
                    </a:p>
                    <a:p>
                      <a:pPr lvl="0" algn="l">
                        <a:lnSpc>
                          <a:spcPct val="100000"/>
                        </a:lnSpc>
                        <a:buNone/>
                      </a:pPr>
                      <a:endParaRPr lang="en-IN" sz="1600" b="0" i="0" u="none" strike="noStrike" noProof="0"/>
                    </a:p>
                    <a:p>
                      <a:pPr lvl="0" algn="l">
                        <a:lnSpc>
                          <a:spcPct val="100000"/>
                        </a:lnSpc>
                        <a:buNone/>
                      </a:pPr>
                      <a:r>
                        <a:rPr lang="en-IN" sz="1600" b="0" i="0" u="none" strike="noStrike" noProof="0"/>
                        <a:t>Published: </a:t>
                      </a:r>
                      <a:endParaRPr lang="en-IN"/>
                    </a:p>
                    <a:p>
                      <a:pPr lvl="0" algn="l">
                        <a:lnSpc>
                          <a:spcPct val="100000"/>
                        </a:lnSpc>
                        <a:buNone/>
                      </a:pPr>
                      <a:r>
                        <a:rPr lang="en-IN" sz="1600" b="0" i="0" u="none" strike="noStrike" noProof="0"/>
                        <a:t>December 2015</a:t>
                      </a:r>
                      <a:endParaRPr lang="en-IN"/>
                    </a:p>
                  </a:txBody>
                  <a:tcPr/>
                </a:tc>
                <a:tc>
                  <a:txBody>
                    <a:bodyPr/>
                    <a:lstStyle/>
                    <a:p>
                      <a:pPr algn="l"/>
                      <a:r>
                        <a:rPr kumimoji="0" lang="en-US" sz="1600" b="1" kern="1200">
                          <a:solidFill>
                            <a:schemeClr val="dk1"/>
                          </a:solidFill>
                          <a:latin typeface="Times New Roman"/>
                          <a:ea typeface="+mn-ea"/>
                          <a:cs typeface="Times New Roman"/>
                        </a:rPr>
                        <a:t>Proposed Solution:</a:t>
                      </a:r>
                    </a:p>
                    <a:p>
                      <a:pPr algn="l"/>
                      <a:endParaRPr kumimoji="0" lang="en-US" sz="1600" b="0" kern="1200">
                        <a:solidFill>
                          <a:schemeClr val="dk1"/>
                        </a:solidFill>
                        <a:latin typeface="Times New Roman" pitchFamily="18" charset="0"/>
                        <a:ea typeface="+mn-ea"/>
                        <a:cs typeface="Times New Roman" pitchFamily="18" charset="0"/>
                      </a:endParaRPr>
                    </a:p>
                  </a:txBody>
                  <a:tcPr marL="68580" marR="68580" marT="0" marB="0"/>
                </a:tc>
                <a:tc>
                  <a:txBody>
                    <a:bodyPr/>
                    <a:lstStyle/>
                    <a:p>
                      <a:pPr lvl="0" algn="l">
                        <a:lnSpc>
                          <a:spcPct val="100000"/>
                        </a:lnSpc>
                        <a:spcAft>
                          <a:spcPts val="0"/>
                        </a:spcAft>
                        <a:buNone/>
                      </a:pPr>
                      <a:r>
                        <a:rPr lang="en-IN" sz="1600" b="0" i="0" u="none" strike="noStrike" noProof="0">
                          <a:effectLst/>
                        </a:rPr>
                        <a:t> segmentation is carried out to get the animal region which is only the region of our interest in it. </a:t>
                      </a:r>
                      <a:r>
                        <a:rPr lang="en-IN" sz="1600" b="0" i="0" u="none" strike="noStrike" noProof="0">
                          <a:solidFill>
                            <a:srgbClr val="FF0000"/>
                          </a:solidFill>
                          <a:effectLst/>
                        </a:rPr>
                        <a:t>Pixel based segmentation, which uses only pixel appearance to assign a label to a pixel</a:t>
                      </a:r>
                    </a:p>
                    <a:p>
                      <a:pPr lvl="0" algn="l">
                        <a:lnSpc>
                          <a:spcPct val="100000"/>
                        </a:lnSpc>
                        <a:spcAft>
                          <a:spcPts val="0"/>
                        </a:spcAft>
                        <a:buNone/>
                      </a:pPr>
                      <a:r>
                        <a:rPr lang="en-IN" sz="1600" b="0" i="0" u="none" strike="noStrike" noProof="0">
                          <a:solidFill>
                            <a:srgbClr val="FF0000"/>
                          </a:solidFill>
                          <a:effectLst/>
                          <a:latin typeface="Calibri"/>
                        </a:rPr>
                        <a:t>Region based segmentation, the algorithm detects for valid segments at each scale further segments extracted at various scale are integrated to get the final result</a:t>
                      </a:r>
                      <a:endParaRPr lang="en-IN">
                        <a:solidFill>
                          <a:srgbClr val="FF0000"/>
                        </a:solidFill>
                      </a:endParaRPr>
                    </a:p>
                  </a:txBody>
                  <a:tcPr marL="68580" marR="68580" marT="0" marB="0"/>
                </a:tc>
                <a:extLst>
                  <a:ext uri="{0D108BD9-81ED-4DB2-BD59-A6C34878D82A}">
                    <a16:rowId xmlns:a16="http://schemas.microsoft.com/office/drawing/2014/main" val="10001"/>
                  </a:ext>
                </a:extLst>
              </a:tr>
              <a:tr h="1527324">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solidFill>
                            <a:schemeClr val="tx1"/>
                          </a:solidFill>
                          <a:latin typeface="Times New Roman"/>
                          <a:cs typeface="Times New Roman"/>
                        </a:rPr>
                        <a:t>Output:</a:t>
                      </a:r>
                      <a:endParaRPr lang="en-IN" sz="1600" b="1">
                        <a:solidFill>
                          <a:schemeClr val="tx1"/>
                        </a:solidFill>
                        <a:latin typeface="Times New Roman"/>
                        <a:cs typeface="Times New Roman"/>
                      </a:endParaRPr>
                    </a:p>
                    <a:p>
                      <a:pPr algn="l">
                        <a:lnSpc>
                          <a:spcPct val="100000"/>
                        </a:lnSpc>
                      </a:pPr>
                      <a:endParaRPr lang="en-IN" sz="1600" b="0" baseline="0">
                        <a:solidFill>
                          <a:schemeClr val="tx1"/>
                        </a:solidFill>
                        <a:latin typeface="Times New Roman" pitchFamily="18" charset="0"/>
                        <a:cs typeface="Times New Roman" pitchFamily="18" charset="0"/>
                      </a:endParaRPr>
                    </a:p>
                    <a:p>
                      <a:pPr algn="l">
                        <a:lnSpc>
                          <a:spcPct val="100000"/>
                        </a:lnSpc>
                      </a:pPr>
                      <a:endParaRPr lang="en-IN" sz="1600" b="0">
                        <a:solidFill>
                          <a:schemeClr val="tx1"/>
                        </a:solidFill>
                        <a:latin typeface="Times New Roman" pitchFamily="18" charset="0"/>
                        <a:cs typeface="Times New Roman" pitchFamily="18" charset="0"/>
                      </a:endParaRPr>
                    </a:p>
                  </a:txBody>
                  <a:tcPr/>
                </a:tc>
                <a:tc>
                  <a:txBody>
                    <a:bodyPr/>
                    <a:lstStyle/>
                    <a:p>
                      <a:pPr lvl="0" algn="l">
                        <a:lnSpc>
                          <a:spcPct val="100000"/>
                        </a:lnSpc>
                        <a:buNone/>
                      </a:pPr>
                      <a:r>
                        <a:rPr lang="en-IN" sz="1600" b="0" i="0" u="none" strike="noStrike" noProof="0"/>
                        <a:t> We report maximum, minimum and average of the accuracy obtained in all cases.</a:t>
                      </a:r>
                      <a:r>
                        <a:rPr lang="en-IN" sz="1600" b="0" i="0" u="none" strike="noStrike" noProof="0">
                          <a:solidFill>
                            <a:srgbClr val="FF0000"/>
                          </a:solidFill>
                        </a:rPr>
                        <a:t> For all blocks the experimentation has been conducted on database of 25 classes under varying training samples from 30 to 70 percent of database</a:t>
                      </a:r>
                      <a:endParaRPr lang="en-US">
                        <a:solidFill>
                          <a:srgbClr val="FF0000"/>
                        </a:solidFill>
                      </a:endParaRPr>
                    </a:p>
                  </a:txBody>
                  <a:tcPr/>
                </a:tc>
                <a:extLst>
                  <a:ext uri="{0D108BD9-81ED-4DB2-BD59-A6C34878D82A}">
                    <a16:rowId xmlns:a16="http://schemas.microsoft.com/office/drawing/2014/main" val="10002"/>
                  </a:ext>
                </a:extLst>
              </a:tr>
              <a:tr h="685552">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Merits:</a:t>
                      </a:r>
                      <a:endParaRPr lang="en-IN" sz="1600" b="0">
                        <a:latin typeface="Times New Roman"/>
                        <a:cs typeface="Times New Roman"/>
                      </a:endParaRPr>
                    </a:p>
                  </a:txBody>
                  <a:tcPr/>
                </a:tc>
                <a:tc>
                  <a:txBody>
                    <a:bodyPr/>
                    <a:lstStyle/>
                    <a:p>
                      <a:pPr marL="285750" indent="-285750" algn="l">
                        <a:lnSpc>
                          <a:spcPct val="100000"/>
                        </a:lnSpc>
                        <a:buFont typeface="Arial"/>
                        <a:buChar char="•"/>
                      </a:pPr>
                      <a:r>
                        <a:rPr lang="en-IN" sz="1600">
                          <a:solidFill>
                            <a:srgbClr val="FF0000"/>
                          </a:solidFill>
                          <a:latin typeface="Calibri Light"/>
                          <a:cs typeface="Times New Roman"/>
                        </a:rPr>
                        <a:t>Colour Space Selection </a:t>
                      </a:r>
                    </a:p>
                    <a:p>
                      <a:pPr marL="285750" lvl="0" indent="-285750" algn="l">
                        <a:lnSpc>
                          <a:spcPct val="100000"/>
                        </a:lnSpc>
                        <a:buFont typeface="Arial"/>
                        <a:buChar char="•"/>
                      </a:pPr>
                      <a:r>
                        <a:rPr lang="en-IN" sz="1600">
                          <a:solidFill>
                            <a:srgbClr val="FF0000"/>
                          </a:solidFill>
                          <a:latin typeface="Calibri Light"/>
                          <a:cs typeface="Times New Roman"/>
                        </a:rPr>
                        <a:t>Local Fourier Transform</a:t>
                      </a:r>
                    </a:p>
                    <a:p>
                      <a:pPr marL="285750" lvl="0" indent="-285750" algn="l">
                        <a:lnSpc>
                          <a:spcPct val="100000"/>
                        </a:lnSpc>
                        <a:buFont typeface="Arial"/>
                        <a:buChar char="•"/>
                      </a:pPr>
                      <a:r>
                        <a:rPr lang="en-IN" sz="1600">
                          <a:solidFill>
                            <a:srgbClr val="FF0000"/>
                          </a:solidFill>
                          <a:latin typeface="Calibri Light"/>
                          <a:cs typeface="Times New Roman"/>
                        </a:rPr>
                        <a:t>Colour feature Extraction </a:t>
                      </a:r>
                    </a:p>
                  </a:txBody>
                  <a:tcPr/>
                </a:tc>
                <a:extLst>
                  <a:ext uri="{0D108BD9-81ED-4DB2-BD59-A6C34878D82A}">
                    <a16:rowId xmlns:a16="http://schemas.microsoft.com/office/drawing/2014/main" val="10003"/>
                  </a:ext>
                </a:extLst>
              </a:tr>
              <a:tr h="814573">
                <a:tc vMerge="1">
                  <a:txBody>
                    <a:bodyPr/>
                    <a:lstStyle/>
                    <a:p>
                      <a:endParaRPr lang="en-IN" sz="1200">
                        <a:latin typeface="Times New Roman" pitchFamily="18" charset="0"/>
                        <a:cs typeface="Times New Roman" pitchFamily="18" charset="0"/>
                      </a:endParaRPr>
                    </a:p>
                  </a:txBody>
                  <a:tcPr/>
                </a:tc>
                <a:tc>
                  <a:txBody>
                    <a:bodyPr/>
                    <a:lstStyle/>
                    <a:p>
                      <a:pPr algn="l">
                        <a:lnSpc>
                          <a:spcPct val="100000"/>
                        </a:lnSpc>
                      </a:pPr>
                      <a:r>
                        <a:rPr lang="en-US" sz="1600" b="1">
                          <a:latin typeface="Times New Roman"/>
                          <a:cs typeface="Times New Roman"/>
                        </a:rPr>
                        <a:t>Demerits:</a:t>
                      </a:r>
                    </a:p>
                  </a:txBody>
                  <a:tcPr/>
                </a:tc>
                <a:tc>
                  <a:txBody>
                    <a:bodyPr/>
                    <a:lstStyle/>
                    <a:p>
                      <a:pPr marL="285750" indent="-285750" algn="l">
                        <a:lnSpc>
                          <a:spcPct val="100000"/>
                        </a:lnSpc>
                        <a:buFont typeface="Arial"/>
                        <a:buChar char="•"/>
                      </a:pPr>
                      <a:r>
                        <a:rPr lang="en-IN" sz="1600">
                          <a:solidFill>
                            <a:srgbClr val="FF0000"/>
                          </a:solidFill>
                          <a:latin typeface="Times New Roman"/>
                          <a:cs typeface="Times New Roman"/>
                        </a:rPr>
                        <a:t>Time Consuming </a:t>
                      </a:r>
                    </a:p>
                    <a:p>
                      <a:pPr marL="285750" lvl="0" indent="-285750" algn="l">
                        <a:lnSpc>
                          <a:spcPct val="100000"/>
                        </a:lnSpc>
                        <a:buFont typeface="Arial"/>
                        <a:buChar char="•"/>
                      </a:pPr>
                      <a:r>
                        <a:rPr lang="en-IN" sz="1600">
                          <a:solidFill>
                            <a:srgbClr val="FF0000"/>
                          </a:solidFill>
                          <a:latin typeface="Times New Roman"/>
                          <a:cs typeface="Times New Roman"/>
                        </a:rPr>
                        <a:t>Human error </a:t>
                      </a:r>
                    </a:p>
                  </a:txBody>
                  <a:tcPr/>
                </a:tc>
                <a:extLst>
                  <a:ext uri="{0D108BD9-81ED-4DB2-BD59-A6C34878D82A}">
                    <a16:rowId xmlns:a16="http://schemas.microsoft.com/office/drawing/2014/main" val="10004"/>
                  </a:ext>
                </a:extLst>
              </a:tr>
              <a:tr h="1052157">
                <a:tc vMerge="1">
                  <a:txBody>
                    <a:bodyPr/>
                    <a:lstStyle/>
                    <a:p>
                      <a:pPr algn="just">
                        <a:lnSpc>
                          <a:spcPct val="100000"/>
                        </a:lnSpc>
                      </a:pPr>
                      <a:endParaRPr lang="en-IN" sz="1200">
                        <a:latin typeface="Times New Roman" pitchFamily="18" charset="0"/>
                        <a:cs typeface="Times New Roman" pitchFamily="18" charset="0"/>
                      </a:endParaRPr>
                    </a:p>
                  </a:txBody>
                  <a:tcPr/>
                </a:tc>
                <a:tc>
                  <a:txBody>
                    <a:bodyPr/>
                    <a:lstStyle/>
                    <a:p>
                      <a:pPr algn="l">
                        <a:lnSpc>
                          <a:spcPct val="100000"/>
                        </a:lnSpc>
                      </a:pPr>
                      <a:r>
                        <a:rPr lang="en-IN" sz="1600" b="1">
                          <a:latin typeface="Times New Roman"/>
                          <a:cs typeface="Times New Roman"/>
                        </a:rPr>
                        <a:t>Future Scope</a:t>
                      </a:r>
                      <a:r>
                        <a:rPr lang="en-IN" sz="1600" b="0">
                          <a:latin typeface="Times New Roman"/>
                          <a:cs typeface="Times New Roman"/>
                        </a:rPr>
                        <a:t>:</a:t>
                      </a:r>
                    </a:p>
                  </a:txBody>
                  <a:tcPr/>
                </a:tc>
                <a:tc>
                  <a:txBody>
                    <a:bodyPr/>
                    <a:lstStyle/>
                    <a:p>
                      <a:pPr marL="0" marR="0" lvl="0" indent="0" algn="just">
                        <a:lnSpc>
                          <a:spcPct val="100000"/>
                        </a:lnSpc>
                        <a:spcBef>
                          <a:spcPts val="0"/>
                        </a:spcBef>
                        <a:spcAft>
                          <a:spcPts val="0"/>
                        </a:spcAft>
                        <a:buNone/>
                      </a:pPr>
                      <a:r>
                        <a:rPr lang="en-IN" sz="1600" b="0" i="0" u="none" strike="noStrike" noProof="0">
                          <a:solidFill>
                            <a:srgbClr val="FF0000"/>
                          </a:solidFill>
                          <a:latin typeface="Times New Roman"/>
                        </a:rPr>
                        <a:t>Investigate a comprehensive solution especially   classifications based on Segmentation </a:t>
                      </a:r>
                    </a:p>
                    <a:p>
                      <a:pPr lvl="0" algn="just">
                        <a:lnSpc>
                          <a:spcPct val="100000"/>
                        </a:lnSpc>
                        <a:buNone/>
                      </a:pPr>
                      <a:endParaRPr lang="en-IN" sz="1600" b="0" i="0" u="none" strike="noStrike" noProof="0"/>
                    </a:p>
                    <a:p>
                      <a:pPr lvl="0" algn="just">
                        <a:lnSpc>
                          <a:spcPct val="100000"/>
                        </a:lnSpc>
                        <a:buNone/>
                      </a:pPr>
                      <a:endParaRPr lang="en-IN" sz="1600">
                        <a:latin typeface="Times New Roman"/>
                        <a:cs typeface="Times New Roman"/>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870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Inference From literature Survey</a:t>
            </a:r>
          </a:p>
        </p:txBody>
      </p:sp>
      <p:sp>
        <p:nvSpPr>
          <p:cNvPr id="2" name="Rectangle 1">
            <a:extLst>
              <a:ext uri="{FF2B5EF4-FFF2-40B4-BE49-F238E27FC236}">
                <a16:creationId xmlns:a16="http://schemas.microsoft.com/office/drawing/2014/main" id="{5F87BC31-A33B-F541-31C5-AB4E607BBB1D}"/>
              </a:ext>
            </a:extLst>
          </p:cNvPr>
          <p:cNvSpPr/>
          <p:nvPr/>
        </p:nvSpPr>
        <p:spPr>
          <a:xfrm>
            <a:off x="2445483" y="2971799"/>
            <a:ext cx="2581853" cy="781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CE1961-7774-7567-B209-DFCEAF53DAD9}"/>
              </a:ext>
            </a:extLst>
          </p:cNvPr>
          <p:cNvSpPr txBox="1"/>
          <p:nvPr/>
        </p:nvSpPr>
        <p:spPr>
          <a:xfrm>
            <a:off x="2710843" y="2968075"/>
            <a:ext cx="2317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Observation List </a:t>
            </a:r>
          </a:p>
          <a:p>
            <a:endParaRPr lang="en-US">
              <a:cs typeface="Calibri"/>
            </a:endParaRPr>
          </a:p>
        </p:txBody>
      </p:sp>
      <p:sp>
        <p:nvSpPr>
          <p:cNvPr id="5" name="Speech Bubble: Rectangle with Corners Rounded 4">
            <a:extLst>
              <a:ext uri="{FF2B5EF4-FFF2-40B4-BE49-F238E27FC236}">
                <a16:creationId xmlns:a16="http://schemas.microsoft.com/office/drawing/2014/main" id="{62B419D9-2CB1-0464-3278-1E2C8F53DD23}"/>
              </a:ext>
            </a:extLst>
          </p:cNvPr>
          <p:cNvSpPr/>
          <p:nvPr/>
        </p:nvSpPr>
        <p:spPr>
          <a:xfrm>
            <a:off x="2488041" y="1483689"/>
            <a:ext cx="2760891" cy="1322247"/>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Rectangle with Corners Rounded 9">
            <a:extLst>
              <a:ext uri="{FF2B5EF4-FFF2-40B4-BE49-F238E27FC236}">
                <a16:creationId xmlns:a16="http://schemas.microsoft.com/office/drawing/2014/main" id="{C43F441F-84CB-6F1A-7C90-DB8BAF4897C4}"/>
              </a:ext>
            </a:extLst>
          </p:cNvPr>
          <p:cNvSpPr/>
          <p:nvPr/>
        </p:nvSpPr>
        <p:spPr>
          <a:xfrm rot="5400000">
            <a:off x="4783920" y="3079126"/>
            <a:ext cx="2579315" cy="1662122"/>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947A081-4840-4BF6-437D-CECE6556C73C}"/>
              </a:ext>
            </a:extLst>
          </p:cNvPr>
          <p:cNvSpPr txBox="1"/>
          <p:nvPr/>
        </p:nvSpPr>
        <p:spPr>
          <a:xfrm>
            <a:off x="2557502" y="1595792"/>
            <a:ext cx="27069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Many methods like </a:t>
            </a:r>
            <a:r>
              <a:rPr lang="en-US" dirty="0">
                <a:solidFill>
                  <a:srgbClr val="FF0000"/>
                </a:solidFill>
                <a:cs typeface="Calibri"/>
              </a:rPr>
              <a:t>PCA, segmentation and Block based approach</a:t>
            </a:r>
            <a:r>
              <a:rPr lang="en-US" dirty="0">
                <a:cs typeface="Calibri"/>
              </a:rPr>
              <a:t> were used to derive solution </a:t>
            </a:r>
            <a:endParaRPr lang="en-US" dirty="0"/>
          </a:p>
        </p:txBody>
      </p:sp>
      <p:sp>
        <p:nvSpPr>
          <p:cNvPr id="12" name="TextBox 11">
            <a:extLst>
              <a:ext uri="{FF2B5EF4-FFF2-40B4-BE49-F238E27FC236}">
                <a16:creationId xmlns:a16="http://schemas.microsoft.com/office/drawing/2014/main" id="{2C291436-A01B-0C6C-E693-3EDDEE3AF1C4}"/>
              </a:ext>
            </a:extLst>
          </p:cNvPr>
          <p:cNvSpPr txBox="1"/>
          <p:nvPr/>
        </p:nvSpPr>
        <p:spPr>
          <a:xfrm>
            <a:off x="5362450" y="2671948"/>
            <a:ext cx="145559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To eliminate </a:t>
            </a:r>
            <a:r>
              <a:rPr lang="en-US" dirty="0">
                <a:solidFill>
                  <a:srgbClr val="FF0000"/>
                </a:solidFill>
                <a:cs typeface="Calibri"/>
              </a:rPr>
              <a:t>the irrelevant and noisy features</a:t>
            </a:r>
            <a:r>
              <a:rPr lang="en-US" dirty="0">
                <a:cs typeface="Calibri"/>
              </a:rPr>
              <a:t> for efficient working of ML algorithms </a:t>
            </a:r>
          </a:p>
          <a:p>
            <a:endParaRPr lang="en-US" dirty="0">
              <a:cs typeface="Calibri"/>
            </a:endParaRPr>
          </a:p>
        </p:txBody>
      </p:sp>
      <p:sp>
        <p:nvSpPr>
          <p:cNvPr id="13" name="Speech Bubble: Rectangle with Corners Rounded 12">
            <a:extLst>
              <a:ext uri="{FF2B5EF4-FFF2-40B4-BE49-F238E27FC236}">
                <a16:creationId xmlns:a16="http://schemas.microsoft.com/office/drawing/2014/main" id="{5589AC3E-653A-123F-B08C-39AC234310A4}"/>
              </a:ext>
            </a:extLst>
          </p:cNvPr>
          <p:cNvSpPr/>
          <p:nvPr/>
        </p:nvSpPr>
        <p:spPr>
          <a:xfrm rot="5400000" flipV="1">
            <a:off x="343274" y="3011610"/>
            <a:ext cx="2268388" cy="14857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0CDBAA-C84D-954A-7F6D-6A8769105077}"/>
              </a:ext>
            </a:extLst>
          </p:cNvPr>
          <p:cNvSpPr txBox="1"/>
          <p:nvPr/>
        </p:nvSpPr>
        <p:spPr>
          <a:xfrm>
            <a:off x="872828" y="2738323"/>
            <a:ext cx="135506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cs typeface="Calibri"/>
              </a:rPr>
              <a:t>Combining existing solution</a:t>
            </a:r>
            <a:r>
              <a:rPr lang="en-US" dirty="0">
                <a:cs typeface="Calibri"/>
              </a:rPr>
              <a:t> and covering the issue in one of them and improving </a:t>
            </a:r>
          </a:p>
        </p:txBody>
      </p:sp>
      <p:sp>
        <p:nvSpPr>
          <p:cNvPr id="6" name="Speech Bubble: Rectangle with Corners Rounded 5">
            <a:extLst>
              <a:ext uri="{FF2B5EF4-FFF2-40B4-BE49-F238E27FC236}">
                <a16:creationId xmlns:a16="http://schemas.microsoft.com/office/drawing/2014/main" id="{F229C4B9-5808-CF33-9914-1AB7FE89E352}"/>
              </a:ext>
            </a:extLst>
          </p:cNvPr>
          <p:cNvSpPr/>
          <p:nvPr/>
        </p:nvSpPr>
        <p:spPr>
          <a:xfrm flipV="1">
            <a:off x="2482339" y="3919563"/>
            <a:ext cx="2472791" cy="1504693"/>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254AF2-F15D-A3FC-E6E8-4872D6FA752D}"/>
              </a:ext>
            </a:extLst>
          </p:cNvPr>
          <p:cNvSpPr txBox="1"/>
          <p:nvPr/>
        </p:nvSpPr>
        <p:spPr>
          <a:xfrm>
            <a:off x="2545155" y="4087046"/>
            <a:ext cx="2472792" cy="1200329"/>
          </a:xfrm>
          <a:prstGeom prst="rect">
            <a:avLst/>
          </a:prstGeom>
          <a:noFill/>
        </p:spPr>
        <p:txBody>
          <a:bodyPr wrap="square">
            <a:spAutoFit/>
          </a:bodyPr>
          <a:lstStyle/>
          <a:p>
            <a:r>
              <a:rPr lang="en-IN" sz="1800" b="0" i="0" u="none" strike="noStrike" noProof="0" dirty="0"/>
              <a:t>Score-level predictions shows</a:t>
            </a:r>
            <a:r>
              <a:rPr lang="en-IN" sz="1800" b="0" i="0" u="none" strike="noStrike" noProof="0" dirty="0">
                <a:solidFill>
                  <a:srgbClr val="FF0000"/>
                </a:solidFill>
              </a:rPr>
              <a:t> very good performance</a:t>
            </a:r>
            <a:r>
              <a:rPr lang="en-IN" dirty="0">
                <a:solidFill>
                  <a:srgbClr val="FF0000"/>
                </a:solidFill>
              </a:rPr>
              <a:t>, </a:t>
            </a:r>
            <a:r>
              <a:rPr lang="en-IN" dirty="0"/>
              <a:t>instead of binary predictions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20CCC27AA87B46A293D6BB9579E04F" ma:contentTypeVersion="3" ma:contentTypeDescription="Create a new document." ma:contentTypeScope="" ma:versionID="368e843d55211b21f0e76c9189c221d8">
  <xsd:schema xmlns:xsd="http://www.w3.org/2001/XMLSchema" xmlns:xs="http://www.w3.org/2001/XMLSchema" xmlns:p="http://schemas.microsoft.com/office/2006/metadata/properties" xmlns:ns2="adeff10a-81cd-4a8c-abc6-e457d3ff64aa" targetNamespace="http://schemas.microsoft.com/office/2006/metadata/properties" ma:root="true" ma:fieldsID="c80f3810f0ae94a115c7ed3c5a47c71d" ns2:_="">
    <xsd:import namespace="adeff10a-81cd-4a8c-abc6-e457d3ff64aa"/>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eff10a-81cd-4a8c-abc6-e457d3ff64a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adeff10a-81cd-4a8c-abc6-e457d3ff64aa" xsi:nil="true"/>
  </documentManagement>
</p:properties>
</file>

<file path=customXml/itemProps1.xml><?xml version="1.0" encoding="utf-8"?>
<ds:datastoreItem xmlns:ds="http://schemas.openxmlformats.org/officeDocument/2006/customXml" ds:itemID="{382DC72F-92E8-4C8B-9DCD-EF1B6047C1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eff10a-81cd-4a8c-abc6-e457d3ff64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8F11E2-33C3-401A-B940-B83DBDA120EE}">
  <ds:schemaRefs>
    <ds:schemaRef ds:uri="http://schemas.microsoft.com/sharepoint/v3/contenttype/forms"/>
  </ds:schemaRefs>
</ds:datastoreItem>
</file>

<file path=customXml/itemProps3.xml><?xml version="1.0" encoding="utf-8"?>
<ds:datastoreItem xmlns:ds="http://schemas.openxmlformats.org/officeDocument/2006/customXml" ds:itemID="{D7FBB815-23F2-4C59-97E8-5DEF7A2FDDD3}">
  <ds:schemaRefs>
    <ds:schemaRef ds:uri="http://schemas.microsoft.com/office/2006/metadata/properties"/>
    <ds:schemaRef ds:uri="http://purl.org/dc/elements/1.1/"/>
    <ds:schemaRef ds:uri="http://www.w3.org/XML/1998/namespace"/>
    <ds:schemaRef ds:uri="adeff10a-81cd-4a8c-abc6-e457d3ff64aa"/>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8</TotalTime>
  <Words>2062</Words>
  <Application>Microsoft Macintosh PowerPoint</Application>
  <PresentationFormat>On-screen Show (4:3)</PresentationFormat>
  <Paragraphs>194</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Cambria</vt:lpstr>
      <vt:lpstr>Nunito Sans</vt:lpstr>
      <vt:lpstr>Open Sans</vt:lpstr>
      <vt:lpstr>Times New Roman</vt:lpstr>
      <vt:lpstr>Office Theme</vt:lpstr>
      <vt:lpstr>PowerPoint Presentation</vt:lpstr>
      <vt:lpstr>PowerPoint Presentation</vt:lpstr>
      <vt:lpstr>PROBLEM STATMENT</vt:lpstr>
      <vt:lpstr>PowerPoint Presentation</vt:lpstr>
      <vt:lpstr>PowerPoint Presentation</vt:lpstr>
      <vt:lpstr>PowerPoint Presentation</vt:lpstr>
      <vt:lpstr>PowerPoint Presentation</vt:lpstr>
      <vt:lpstr>PowerPoint Presentation</vt:lpstr>
      <vt:lpstr>Inference From literature Survey</vt:lpstr>
      <vt:lpstr>Datasets</vt:lpstr>
      <vt:lpstr>Block diagram of Proposed System</vt:lpstr>
      <vt:lpstr>System Requirements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SELVARAJ, Sivaganesh [CEE]</dc:creator>
  <cp:lastModifiedBy>Devasenan M . 20BCS025</cp:lastModifiedBy>
  <cp:revision>2</cp:revision>
  <cp:lastPrinted>2022-01-22T08:45:46Z</cp:lastPrinted>
  <dcterms:created xsi:type="dcterms:W3CDTF">2021-12-25T08:07:04Z</dcterms:created>
  <dcterms:modified xsi:type="dcterms:W3CDTF">2022-10-26T15:13:46Z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0x0101004E20CCC27AA87B46A293D6BB9579E04F</vt:lpwstr>
  </property>
</Properties>
</file>