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8C04-3959-4074-B1DD-8F1A162ED9EB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3888-FD3B-4B84-9217-67CE2CAEE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644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8C04-3959-4074-B1DD-8F1A162ED9EB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3888-FD3B-4B84-9217-67CE2CAEE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438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8C04-3959-4074-B1DD-8F1A162ED9EB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3888-FD3B-4B84-9217-67CE2CAEEF85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5818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8C04-3959-4074-B1DD-8F1A162ED9EB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3888-FD3B-4B84-9217-67CE2CAEE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588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8C04-3959-4074-B1DD-8F1A162ED9EB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3888-FD3B-4B84-9217-67CE2CAEEF8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8254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8C04-3959-4074-B1DD-8F1A162ED9EB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3888-FD3B-4B84-9217-67CE2CAEE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133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8C04-3959-4074-B1DD-8F1A162ED9EB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3888-FD3B-4B84-9217-67CE2CAEE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6801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8C04-3959-4074-B1DD-8F1A162ED9EB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3888-FD3B-4B84-9217-67CE2CAEE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019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8C04-3959-4074-B1DD-8F1A162ED9EB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3888-FD3B-4B84-9217-67CE2CAEE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347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8C04-3959-4074-B1DD-8F1A162ED9EB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3888-FD3B-4B84-9217-67CE2CAEE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757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8C04-3959-4074-B1DD-8F1A162ED9EB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3888-FD3B-4B84-9217-67CE2CAEE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543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8C04-3959-4074-B1DD-8F1A162ED9EB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3888-FD3B-4B84-9217-67CE2CAEE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865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8C04-3959-4074-B1DD-8F1A162ED9EB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3888-FD3B-4B84-9217-67CE2CAEE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36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8C04-3959-4074-B1DD-8F1A162ED9EB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3888-FD3B-4B84-9217-67CE2CAEE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977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8C04-3959-4074-B1DD-8F1A162ED9EB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3888-FD3B-4B84-9217-67CE2CAEE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480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8C04-3959-4074-B1DD-8F1A162ED9EB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3888-FD3B-4B84-9217-67CE2CAEE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932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98C04-3959-4074-B1DD-8F1A162ED9EB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B33888-FD3B-4B84-9217-67CE2CAEE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471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33545" y="2967335"/>
            <a:ext cx="69249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accent1"/>
                  </a:outerShdw>
                </a:effectLst>
              </a:rPr>
              <a:t>SMART AGRICULTURE</a:t>
            </a:r>
            <a:endParaRPr lang="en-IN" sz="5400" b="1" cap="none" spc="0" dirty="0">
              <a:ln w="12700">
                <a:solidFill>
                  <a:schemeClr val="tx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6566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85725" y="427799"/>
            <a:ext cx="18838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DAPP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Horizontal Scroll 5"/>
          <p:cNvSpPr/>
          <p:nvPr/>
        </p:nvSpPr>
        <p:spPr>
          <a:xfrm>
            <a:off x="2442948" y="1692322"/>
            <a:ext cx="3169405" cy="1241947"/>
          </a:xfrm>
          <a:prstGeom prst="horizont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lmodel.sol</a:t>
            </a:r>
            <a:endParaRPr lang="en-IN" dirty="0"/>
          </a:p>
        </p:txBody>
      </p:sp>
      <p:sp>
        <p:nvSpPr>
          <p:cNvPr id="7" name="Horizontal Scroll 6"/>
          <p:cNvSpPr/>
          <p:nvPr/>
        </p:nvSpPr>
        <p:spPr>
          <a:xfrm>
            <a:off x="2442948" y="3168555"/>
            <a:ext cx="3169405" cy="1241947"/>
          </a:xfrm>
          <a:prstGeom prst="horizont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Insurance.sol</a:t>
            </a:r>
            <a:endParaRPr lang="en-IN" dirty="0"/>
          </a:p>
        </p:txBody>
      </p:sp>
      <p:sp>
        <p:nvSpPr>
          <p:cNvPr id="8" name="Horizontal Scroll 7"/>
          <p:cNvSpPr/>
          <p:nvPr/>
        </p:nvSpPr>
        <p:spPr>
          <a:xfrm>
            <a:off x="2442948" y="4751695"/>
            <a:ext cx="3169405" cy="1241947"/>
          </a:xfrm>
          <a:prstGeom prst="horizont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App.js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800299" y="1990129"/>
            <a:ext cx="2470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Machine Learning model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5800299" y="3493827"/>
            <a:ext cx="225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Insurance algorithm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5895833" y="5172501"/>
            <a:ext cx="2047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IPFS storage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466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6914" y="1531918"/>
            <a:ext cx="5783283" cy="3265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ounded Rectangle 4"/>
          <p:cNvSpPr/>
          <p:nvPr/>
        </p:nvSpPr>
        <p:spPr>
          <a:xfrm>
            <a:off x="3016332" y="2232561"/>
            <a:ext cx="2268187" cy="45126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Disease Check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16332" y="3265714"/>
            <a:ext cx="2268187" cy="4631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Insurance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06981" y="5010191"/>
            <a:ext cx="2125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 UI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3855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5301"/>
          </a:xfrm>
        </p:spPr>
        <p:txBody>
          <a:bodyPr/>
          <a:lstStyle/>
          <a:p>
            <a:r>
              <a:rPr lang="en-US" dirty="0" smtClean="0"/>
              <a:t>1. Disease Check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22" y="2409967"/>
            <a:ext cx="1124803" cy="11248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7922" y="3684896"/>
            <a:ext cx="1296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Images uploaded by farmer</a:t>
            </a:r>
            <a:endParaRPr lang="en-IN" sz="1200" dirty="0"/>
          </a:p>
        </p:txBody>
      </p:sp>
      <p:sp>
        <p:nvSpPr>
          <p:cNvPr id="6" name="Right Arrow 5"/>
          <p:cNvSpPr/>
          <p:nvPr/>
        </p:nvSpPr>
        <p:spPr>
          <a:xfrm>
            <a:off x="2279176" y="2972368"/>
            <a:ext cx="655093" cy="1939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Horizontal Scroll 6"/>
          <p:cNvSpPr/>
          <p:nvPr/>
        </p:nvSpPr>
        <p:spPr>
          <a:xfrm>
            <a:off x="3220871" y="2612124"/>
            <a:ext cx="1310185" cy="914400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App.js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4735769" y="2875411"/>
            <a:ext cx="655093" cy="1939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Horizontal Scroll 10"/>
          <p:cNvSpPr/>
          <p:nvPr/>
        </p:nvSpPr>
        <p:spPr>
          <a:xfrm>
            <a:off x="5609223" y="2612124"/>
            <a:ext cx="1310185" cy="914400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Mlmodel.sol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3" name="Curved Left Arrow 12"/>
          <p:cNvSpPr/>
          <p:nvPr/>
        </p:nvSpPr>
        <p:spPr>
          <a:xfrm>
            <a:off x="7096836" y="2972367"/>
            <a:ext cx="573206" cy="1572337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4" name="Horizontal Scroll 13"/>
          <p:cNvSpPr/>
          <p:nvPr/>
        </p:nvSpPr>
        <p:spPr>
          <a:xfrm>
            <a:off x="5697937" y="4331227"/>
            <a:ext cx="1310185" cy="914400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App.js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07223" y="2069312"/>
            <a:ext cx="1310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Image upload  on IPFS</a:t>
            </a:r>
            <a:endParaRPr lang="en-IN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697936" y="1950272"/>
            <a:ext cx="13101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Machine Learning Algorithm</a:t>
            </a:r>
            <a:endParaRPr lang="en-IN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697935" y="5359696"/>
            <a:ext cx="13101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Store and display description of disease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01807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5301"/>
          </a:xfrm>
        </p:spPr>
        <p:txBody>
          <a:bodyPr/>
          <a:lstStyle/>
          <a:p>
            <a:r>
              <a:rPr lang="en-US" dirty="0" smtClean="0"/>
              <a:t>2. </a:t>
            </a:r>
            <a:r>
              <a:rPr lang="en-US" dirty="0" smtClean="0"/>
              <a:t>INSURANCE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18870" y="3296870"/>
            <a:ext cx="1296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New policy select</a:t>
            </a:r>
            <a:endParaRPr lang="en-IN" sz="1200" dirty="0"/>
          </a:p>
        </p:txBody>
      </p:sp>
      <p:sp>
        <p:nvSpPr>
          <p:cNvPr id="6" name="Right Arrow 5"/>
          <p:cNvSpPr/>
          <p:nvPr/>
        </p:nvSpPr>
        <p:spPr>
          <a:xfrm>
            <a:off x="2279176" y="2972368"/>
            <a:ext cx="655093" cy="1939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Horizontal Scroll 6"/>
          <p:cNvSpPr/>
          <p:nvPr/>
        </p:nvSpPr>
        <p:spPr>
          <a:xfrm>
            <a:off x="3207223" y="2612124"/>
            <a:ext cx="1310185" cy="914400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Insurance.sol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191170" y="4735967"/>
            <a:ext cx="655093" cy="1939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Horizontal Scroll 10"/>
          <p:cNvSpPr/>
          <p:nvPr/>
        </p:nvSpPr>
        <p:spPr>
          <a:xfrm>
            <a:off x="5486391" y="4375723"/>
            <a:ext cx="1310185" cy="914400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Mlmodel.sol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4" name="Horizontal Scroll 13"/>
          <p:cNvSpPr/>
          <p:nvPr/>
        </p:nvSpPr>
        <p:spPr>
          <a:xfrm>
            <a:off x="3146508" y="4428367"/>
            <a:ext cx="1310185" cy="914400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App.js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02394" y="2144275"/>
            <a:ext cx="1310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Insurance Algorithm</a:t>
            </a:r>
            <a:endParaRPr lang="en-IN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302394" y="5351994"/>
            <a:ext cx="1310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Image upload on IPFS</a:t>
            </a:r>
            <a:endParaRPr lang="en-IN" sz="1400" dirty="0"/>
          </a:p>
        </p:txBody>
      </p:sp>
      <p:sp>
        <p:nvSpPr>
          <p:cNvPr id="9" name="Left Arrow 8"/>
          <p:cNvSpPr/>
          <p:nvPr/>
        </p:nvSpPr>
        <p:spPr>
          <a:xfrm rot="10800000">
            <a:off x="6929282" y="4706209"/>
            <a:ext cx="655093" cy="179358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5486391" y="4067946"/>
            <a:ext cx="1310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ML Algorithm</a:t>
            </a:r>
            <a:endParaRPr lang="en-IN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677334" y="2612124"/>
            <a:ext cx="1301591" cy="5541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Buy Insurance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77333" y="4643704"/>
            <a:ext cx="1301591" cy="5541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Claim Insurance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698592" y="4767722"/>
            <a:ext cx="655093" cy="1939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1" t="11741" r="9738" b="19005"/>
          <a:stretch/>
        </p:blipFill>
        <p:spPr>
          <a:xfrm>
            <a:off x="7826274" y="4279932"/>
            <a:ext cx="1007611" cy="91792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963817" y="5136234"/>
            <a:ext cx="1310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Verified</a:t>
            </a:r>
            <a:endParaRPr lang="en-IN" sz="1400" dirty="0"/>
          </a:p>
        </p:txBody>
      </p:sp>
      <p:sp>
        <p:nvSpPr>
          <p:cNvPr id="23" name="Bent-Up Arrow 22"/>
          <p:cNvSpPr/>
          <p:nvPr/>
        </p:nvSpPr>
        <p:spPr>
          <a:xfrm>
            <a:off x="8980227" y="3758535"/>
            <a:ext cx="423080" cy="1037353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Horizontal Scroll 23"/>
          <p:cNvSpPr/>
          <p:nvPr/>
        </p:nvSpPr>
        <p:spPr>
          <a:xfrm>
            <a:off x="9403307" y="2840724"/>
            <a:ext cx="941695" cy="651113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Insurance.sol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26" name="Horizontal Scroll 25"/>
          <p:cNvSpPr/>
          <p:nvPr/>
        </p:nvSpPr>
        <p:spPr>
          <a:xfrm>
            <a:off x="8363037" y="2861272"/>
            <a:ext cx="941695" cy="651113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App.js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27" name="Elbow Connector 26"/>
          <p:cNvCxnSpPr>
            <a:endCxn id="15" idx="0"/>
          </p:cNvCxnSpPr>
          <p:nvPr/>
        </p:nvCxnSpPr>
        <p:spPr>
          <a:xfrm>
            <a:off x="4698592" y="3166281"/>
            <a:ext cx="1442892" cy="90166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42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416</TotalTime>
  <Words>66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1. Disease Check</vt:lpstr>
      <vt:lpstr>2. INSURANCE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14</cp:revision>
  <dcterms:created xsi:type="dcterms:W3CDTF">2020-08-01T18:11:07Z</dcterms:created>
  <dcterms:modified xsi:type="dcterms:W3CDTF">2020-08-14T11:06:20Z</dcterms:modified>
</cp:coreProperties>
</file>